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4A25-29D7-1F9B-27F0-D2BB9161A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927E4-5A85-0CC8-1A6C-3F4FC350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F6B8F-7CA6-BC97-CA63-F735B266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E92C-2AA9-854B-5054-F6C8F74B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DC510-CD64-98E0-94F4-F5DAE43E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8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8C96-3E4E-B355-8D97-F3A9D954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66BCD-2D95-32DA-2FCE-75D46B209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8C72-2CDD-E714-F641-DB4AC777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08C74-8494-3C3D-114F-789B5A56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A1DEB-B380-E94B-DDBB-9EA74DC8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1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BC85B-C186-8B2E-2C8B-B908F421C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41125-80EB-8E88-2958-8D68CC076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C108F-98D1-8C28-66F0-985B9C22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C711-AB59-0281-9F11-7A08C19E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732C1-AC4B-61D1-EFFB-1E7F3BC7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9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4A63-A9CE-9368-14EF-6897AB34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45A4-E5BB-5823-E329-9704E6957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FC7E8-8ABE-F414-52D5-0DE5AB9B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3D083-ECD4-ABDE-B7C9-AB1B2454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5D1C3-76DF-74A1-FE66-313922C6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1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3E3F-257A-9D05-C597-22B82A62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8523A-1C8D-9110-09FE-BE1C3E0DA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E6C4B-3321-7CCB-90D2-5491C646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3FB7-561F-B815-0E3E-804FBFE5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26C86-5013-19E7-7606-C73EEEA3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0870-148A-C8DC-F584-AE1D50FE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7910-817B-6E39-F66F-67372629B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C017C-8204-8CAC-1F5D-CE1D9240E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5199-23B4-CE41-EDAD-3F3E75BA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29A76-A11C-E1B8-13FB-B8B96135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8B23B-43A3-4482-01B8-573CF4C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1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196B-FA22-0D76-D4FE-AF3539D3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5E6E1-46C5-6CFF-38CC-174E0C71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7C7A0-7E43-8FE1-CBA4-8868DFA41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1FA08-B606-4C4B-391D-A66EB334E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C578E-D0DA-B980-9176-CA90DD1F5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5B405-0DE7-1D1D-BD16-A1E68D92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F5894-FF89-98D2-6542-8A2DD5BE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ED961-A40D-04A7-0F20-0F5E38E3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387-1DE9-27D5-7DB4-F451FF2F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FD03-4984-BC12-CC77-81A5ED8A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946A2-E1E8-CCBD-15DD-6868589F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D8B51-AD3A-2005-D6EE-A6731843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62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C7DEF-D5DF-DC43-B75C-F88AFF38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4ACC4-67DF-1658-C6AE-B099606B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EA615-D6E5-627D-4D1F-A738269F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AE86-E604-5803-5E34-A440758E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6636-A69C-6E5C-D80F-D83C3B20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D8B3A-33CA-81FB-C24C-B2E4429F0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F0E0A-7A92-6AE4-014E-A8E6115C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F0754-E29A-1F2C-9047-A743CFDF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D9C21-2CC6-E9F3-B323-8A89A44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3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3335-7E76-A342-05E8-B0F21AEF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F7491-D86E-565F-8CC9-A07831309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0D2D6-BA2D-8E54-393E-1D8ADAB38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4BB65-35A7-6BF0-189B-92EDBD56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39E77-9941-D2A3-A8FE-F4DA751C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DED03-47C3-D43D-1E45-20248EF9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1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42DF8-7F71-17F4-60F3-C9A9BA76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DEBF5-8822-FE99-743F-838EE0BFD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B12B6-872D-9915-C0C7-DEC0E1DE5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3F8F-8D29-BA4B-91BD-20E81B049B1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1E4BA-6021-BA7D-1AEF-F53ACE001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56B99-E00C-B652-248D-34043A1E8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845F-2127-E743-9F6E-020AAC31A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6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Union Jack Vector Art, Icons, and Graphics for Free Download">
            <a:extLst>
              <a:ext uri="{FF2B5EF4-FFF2-40B4-BE49-F238E27FC236}">
                <a16:creationId xmlns:a16="http://schemas.microsoft.com/office/drawing/2014/main" id="{929775F9-3C5E-9978-AF08-51FF05692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8240" r="2534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A5611-34D9-9FB5-CE9A-683CFA0BD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latin typeface="+mn-lt"/>
                <a:cs typeface="AngsanaUPC" panose="020B0604020202020204" pitchFamily="34" charset="0"/>
              </a:rPr>
              <a:t>British values 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300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ouses of Parliament | Attractions in Westminster, London">
            <a:extLst>
              <a:ext uri="{FF2B5EF4-FFF2-40B4-BE49-F238E27FC236}">
                <a16:creationId xmlns:a16="http://schemas.microsoft.com/office/drawing/2014/main" id="{DC138705-39B0-9F8C-ED3E-8C7B89465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21AC6-E015-47A5-F464-E9444741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What are British values?</a:t>
            </a:r>
          </a:p>
        </p:txBody>
      </p:sp>
      <p:sp>
        <p:nvSpPr>
          <p:cNvPr id="207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Content Placeholder 2055">
            <a:extLst>
              <a:ext uri="{FF2B5EF4-FFF2-40B4-BE49-F238E27FC236}">
                <a16:creationId xmlns:a16="http://schemas.microsoft.com/office/drawing/2014/main" id="{F25E549E-C569-D694-0AFD-F0D3F8CE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rgbClr val="FFFFFF"/>
                </a:solidFill>
              </a:rPr>
              <a:t>Democracy </a:t>
            </a:r>
          </a:p>
          <a:p>
            <a:r>
              <a:rPr lang="en-US" sz="4000" dirty="0">
                <a:solidFill>
                  <a:srgbClr val="FFFFFF"/>
                </a:solidFill>
              </a:rPr>
              <a:t>The rule of law </a:t>
            </a:r>
          </a:p>
          <a:p>
            <a:r>
              <a:rPr lang="en-US" sz="4000" dirty="0">
                <a:solidFill>
                  <a:srgbClr val="FFFFFF"/>
                </a:solidFill>
              </a:rPr>
              <a:t>Tolerance</a:t>
            </a:r>
          </a:p>
          <a:p>
            <a:r>
              <a:rPr lang="en-US" sz="4000" dirty="0">
                <a:solidFill>
                  <a:srgbClr val="FFFFFF"/>
                </a:solidFill>
              </a:rPr>
              <a:t>Individual liberty </a:t>
            </a:r>
          </a:p>
          <a:p>
            <a:r>
              <a:rPr lang="en-US" sz="4000" dirty="0">
                <a:solidFill>
                  <a:srgbClr val="FFFFFF"/>
                </a:solidFill>
              </a:rPr>
              <a:t>Mutual respect </a:t>
            </a:r>
          </a:p>
        </p:txBody>
      </p:sp>
    </p:spTree>
    <p:extLst>
      <p:ext uri="{BB962C8B-B14F-4D97-AF65-F5344CB8AC3E}">
        <p14:creationId xmlns:p14="http://schemas.microsoft.com/office/powerpoint/2010/main" val="122691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lief Map of Northwest Europe : r/MapPorn">
            <a:extLst>
              <a:ext uri="{FF2B5EF4-FFF2-40B4-BE49-F238E27FC236}">
                <a16:creationId xmlns:a16="http://schemas.microsoft.com/office/drawing/2014/main" id="{A4C15B0F-40A7-FED8-A1A7-AFDE065FDF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8" r="-1" b="13307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5F157-B032-AA47-9293-431ACC6C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So what do these mean?</a:t>
            </a:r>
          </a:p>
        </p:txBody>
      </p:sp>
      <p:sp>
        <p:nvSpPr>
          <p:cNvPr id="308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6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OVID-19 brings home the critical importance of democracy in an era of  challenges, ODIHR says | OSCE">
            <a:extLst>
              <a:ext uri="{FF2B5EF4-FFF2-40B4-BE49-F238E27FC236}">
                <a16:creationId xmlns:a16="http://schemas.microsoft.com/office/drawing/2014/main" id="{8F4B3A00-0300-0EE6-EDC8-A8E9A7C1A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B28D1-F315-6A27-9F7E-6B3B6BDA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Democracy </a:t>
            </a:r>
          </a:p>
        </p:txBody>
      </p:sp>
      <p:sp>
        <p:nvSpPr>
          <p:cNvPr id="410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9FC35FED-A895-D05E-DDD1-EF5B73378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Democracy is where everybody has a say in what goes on in an organization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A good example of a democracy Is a general election. Everyone above the age of 18 in the UK has the right to vote which means they have a say in who is elected.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Can you think of any examples of democracy in the school?</a:t>
            </a:r>
          </a:p>
        </p:txBody>
      </p:sp>
    </p:spTree>
    <p:extLst>
      <p:ext uri="{BB962C8B-B14F-4D97-AF65-F5344CB8AC3E}">
        <p14:creationId xmlns:p14="http://schemas.microsoft.com/office/powerpoint/2010/main" val="190717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hat Are The Different Types Of Law Degrees? – Forbes Advisor">
            <a:extLst>
              <a:ext uri="{FF2B5EF4-FFF2-40B4-BE49-F238E27FC236}">
                <a16:creationId xmlns:a16="http://schemas.microsoft.com/office/drawing/2014/main" id="{98D75ACB-8988-17BB-BB31-D84AB7299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4BDF5-34E0-D352-D219-8C541F37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Rule of law </a:t>
            </a:r>
          </a:p>
        </p:txBody>
      </p:sp>
      <p:sp>
        <p:nvSpPr>
          <p:cNvPr id="513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25CF1831-78FA-CD7F-4957-9D9D4B5F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These are a set of rules we have to abide by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Laws are set by the government and apply to the whole country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If you do not follow the law, there will be consequences such as fines to pay or time to serve in jail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What are the school rules you follow?</a:t>
            </a:r>
          </a:p>
        </p:txBody>
      </p:sp>
    </p:spTree>
    <p:extLst>
      <p:ext uri="{BB962C8B-B14F-4D97-AF65-F5344CB8AC3E}">
        <p14:creationId xmlns:p14="http://schemas.microsoft.com/office/powerpoint/2010/main" val="322244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ndividual liberty for a diverse society: Public reason liberalism | Learn  Liberty">
            <a:extLst>
              <a:ext uri="{FF2B5EF4-FFF2-40B4-BE49-F238E27FC236}">
                <a16:creationId xmlns:a16="http://schemas.microsoft.com/office/drawing/2014/main" id="{0014E062-7DA8-F35A-3F99-1A4A342AF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491C9-44F9-49C1-C3CB-158630EB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Individual liberty </a:t>
            </a:r>
          </a:p>
        </p:txBody>
      </p:sp>
      <p:sp>
        <p:nvSpPr>
          <p:cNvPr id="615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BFFAF31D-B7E9-8F07-AF41-ED6780396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Another term used is freedom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Most commonly found when we talk about freedom of speech and freedom of choice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What have you chosen to eat this morning?</a:t>
            </a:r>
          </a:p>
        </p:txBody>
      </p:sp>
    </p:spTree>
    <p:extLst>
      <p:ext uri="{BB962C8B-B14F-4D97-AF65-F5344CB8AC3E}">
        <p14:creationId xmlns:p14="http://schemas.microsoft.com/office/powerpoint/2010/main" val="2144160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utual Respect | M.D.D Dating Coach, Couples Therapy, Breakup Counselling,  Personal development Consultancy">
            <a:extLst>
              <a:ext uri="{FF2B5EF4-FFF2-40B4-BE49-F238E27FC236}">
                <a16:creationId xmlns:a16="http://schemas.microsoft.com/office/drawing/2014/main" id="{8B3956AE-6023-67CB-E4A8-26B269150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 r="2" b="9187"/>
          <a:stretch/>
        </p:blipFill>
        <p:spPr bwMode="auto">
          <a:xfrm>
            <a:off x="21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7C80C-EC5E-BA2B-2365-1F797B6C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Mutual respect </a:t>
            </a:r>
          </a:p>
        </p:txBody>
      </p:sp>
      <p:sp>
        <p:nvSpPr>
          <p:cNvPr id="7179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74FE2450-20EE-D514-72AC-70BCBF2A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This is the idea that we much respect one-another regardless of our differences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Listen and appreciate what someone else has to say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Be kind and supportive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Can you think of a time when someone supported you? In sport?</a:t>
            </a:r>
          </a:p>
        </p:txBody>
      </p:sp>
    </p:spTree>
    <p:extLst>
      <p:ext uri="{BB962C8B-B14F-4D97-AF65-F5344CB8AC3E}">
        <p14:creationId xmlns:p14="http://schemas.microsoft.com/office/powerpoint/2010/main" val="432918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7" name="Rectangle 719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B3956AE-6023-67CB-E4A8-26B269150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</a:blip>
          <a:srcRect l="11111"/>
          <a:stretch/>
        </p:blipFill>
        <p:spPr bwMode="auto">
          <a:xfrm>
            <a:off x="2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7C80C-EC5E-BA2B-2365-1F797B6C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Tolerance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08" name="Content Placeholder 7173">
            <a:extLst>
              <a:ext uri="{FF2B5EF4-FFF2-40B4-BE49-F238E27FC236}">
                <a16:creationId xmlns:a16="http://schemas.microsoft.com/office/drawing/2014/main" id="{74FE2450-20EE-D514-72AC-70BCBF2A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 accept and respect everyone’s differences, religion, belief’s, faiths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what someone believes does not change the way in which we treat them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What do you believe in?</a:t>
            </a:r>
          </a:p>
        </p:txBody>
      </p:sp>
    </p:spTree>
    <p:extLst>
      <p:ext uri="{BB962C8B-B14F-4D97-AF65-F5344CB8AC3E}">
        <p14:creationId xmlns:p14="http://schemas.microsoft.com/office/powerpoint/2010/main" val="3945465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247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AngsanaUPC</vt:lpstr>
      <vt:lpstr>Arial</vt:lpstr>
      <vt:lpstr>Calibri</vt:lpstr>
      <vt:lpstr>Calibri Light</vt:lpstr>
      <vt:lpstr>Office Theme</vt:lpstr>
      <vt:lpstr>British values </vt:lpstr>
      <vt:lpstr>What are British values?</vt:lpstr>
      <vt:lpstr>So what do these mean?</vt:lpstr>
      <vt:lpstr>Democracy </vt:lpstr>
      <vt:lpstr>Rule of law </vt:lpstr>
      <vt:lpstr>Individual liberty </vt:lpstr>
      <vt:lpstr>Mutual respect </vt:lpstr>
      <vt:lpstr>Tolerance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values</dc:title>
  <dc:creator>Theo Phillips</dc:creator>
  <cp:lastModifiedBy>Rachel Fry</cp:lastModifiedBy>
  <cp:revision>3</cp:revision>
  <dcterms:created xsi:type="dcterms:W3CDTF">2023-02-17T15:52:45Z</dcterms:created>
  <dcterms:modified xsi:type="dcterms:W3CDTF">2024-07-01T13:18:55Z</dcterms:modified>
</cp:coreProperties>
</file>