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12192000"/>
  <p:notesSz cx="6797675" cy="9926638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gyfv96zYVhNbV2uvmXrdPDGa4w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170B06B-08C7-482A-9868-DB80A91B0970}">
  <a:tblStyle styleId="{0170B06B-08C7-482A-9868-DB80A91B097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8" d="100"/>
          <a:sy n="58" d="100"/>
        </p:scale>
        <p:origin x="258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customschemas.google.com/relationships/presentationmetadata" Target="meta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352675" y="744538"/>
            <a:ext cx="20939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2675" y="744538"/>
            <a:ext cx="20923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-438856" y="4155899"/>
            <a:ext cx="7735712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481057" y="5075811"/>
            <a:ext cx="10332156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2519318" y="3639917"/>
            <a:ext cx="10332156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71488" y="3245556"/>
            <a:ext cx="2914650" cy="77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3471863" y="3245556"/>
            <a:ext cx="2914650" cy="77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472381" y="4453467"/>
            <a:ext cx="2901255" cy="655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3471863" y="2988734"/>
            <a:ext cx="2915543" cy="146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3471863" y="4453467"/>
            <a:ext cx="2915543" cy="655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2915543" y="1755425"/>
            <a:ext cx="3471863" cy="8664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472381" y="3657600"/>
            <a:ext cx="2211884" cy="677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2915543" y="1755425"/>
            <a:ext cx="3471863" cy="8664222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472381" y="3657600"/>
            <a:ext cx="2211884" cy="677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249523" y="304730"/>
            <a:ext cx="6280030" cy="500332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318534" y="304372"/>
            <a:ext cx="614200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Year 6 – Mountains and the USA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240477" y="959098"/>
            <a:ext cx="6280030" cy="461665"/>
          </a:xfrm>
          <a:prstGeom prst="rect">
            <a:avLst/>
          </a:prstGeom>
          <a:solidFill>
            <a:srgbClr val="3F3F3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What are the geographic features of the USA?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376738" y="8237789"/>
            <a:ext cx="3035628" cy="622959"/>
          </a:xfrm>
          <a:prstGeom prst="rect">
            <a:avLst/>
          </a:prstGeom>
          <a:solidFill>
            <a:srgbClr val="3F3F3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New York City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Further Study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4060630" y="7413477"/>
            <a:ext cx="2213134" cy="444788"/>
          </a:xfrm>
          <a:prstGeom prst="rect">
            <a:avLst/>
          </a:prstGeom>
          <a:solidFill>
            <a:srgbClr val="3F3F3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 rot="10636555" flipH="1">
            <a:off x="63791" y="5705752"/>
            <a:ext cx="294115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DO WE HELP PREVENT CLIMATE CHNGE?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0" name="Google Shape;90;p1"/>
          <p:cNvGraphicFramePr/>
          <p:nvPr/>
        </p:nvGraphicFramePr>
        <p:xfrm>
          <a:off x="376738" y="8913903"/>
          <a:ext cx="3049900" cy="1135039"/>
        </p:xfrm>
        <a:graphic>
          <a:graphicData uri="http://schemas.openxmlformats.org/drawingml/2006/table">
            <a:tbl>
              <a:tblPr firstRow="1" bandRow="1">
                <a:noFill/>
                <a:tableStyleId>{0170B06B-08C7-482A-9868-DB80A91B0970}</a:tableStyleId>
              </a:tblPr>
              <a:tblGrid>
                <a:gridCol w="304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Where is New York City?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What happens in New York?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How has New York City changed over time? 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What factors have affected the development of New York City?</a:t>
                      </a:r>
                      <a:endParaRPr sz="105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1" name="Google Shape;91;p1"/>
          <p:cNvSpPr/>
          <p:nvPr/>
        </p:nvSpPr>
        <p:spPr>
          <a:xfrm>
            <a:off x="63791" y="6245168"/>
            <a:ext cx="342900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92" name="Google Shape;92;p1"/>
          <p:cNvGraphicFramePr/>
          <p:nvPr>
            <p:extLst>
              <p:ext uri="{D42A27DB-BD31-4B8C-83A1-F6EECF244321}">
                <p14:modId xmlns:p14="http://schemas.microsoft.com/office/powerpoint/2010/main" val="264583984"/>
              </p:ext>
            </p:extLst>
          </p:nvPr>
        </p:nvGraphicFramePr>
        <p:xfrm>
          <a:off x="230361" y="1567543"/>
          <a:ext cx="6303775" cy="6537980"/>
        </p:xfrm>
        <a:graphic>
          <a:graphicData uri="http://schemas.openxmlformats.org/drawingml/2006/table">
            <a:tbl>
              <a:tblPr firstRow="1" bandRow="1">
                <a:noFill/>
                <a:tableStyleId>{0170B06B-08C7-482A-9868-DB80A91B0970}</a:tableStyleId>
              </a:tblPr>
              <a:tblGrid>
                <a:gridCol w="2076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0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97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Lesson 1         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Mountains are any rugged outcrop of rock that is over 600m in height above sea level</a:t>
                      </a:r>
                      <a:r>
                        <a:rPr lang="en-US" sz="1100" i="0" u="none" strike="noStrike" cap="none"/>
                        <a:t>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mountain range is a series of mountains ranged in and connected by high ground</a:t>
                      </a:r>
                      <a:r>
                        <a:rPr lang="en-US" sz="1100" i="0" u="none" strike="noStrike" cap="none"/>
                        <a:t>   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Mountain, ranges, altitude, peaks, sea level, OS maps, atlas </a:t>
                      </a:r>
                      <a:endParaRPr sz="1100" b="1" i="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 dirty="0"/>
                        <a:t>Lesson 2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Different types of mountains a</a:t>
                      </a:r>
                      <a:r>
                        <a:rPr lang="en-US" sz="1100" dirty="0"/>
                        <a:t>re</a:t>
                      </a: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Fold, Faul</a:t>
                      </a:r>
                      <a:r>
                        <a:rPr lang="en-US" sz="1100" dirty="0"/>
                        <a:t>t </a:t>
                      </a: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block and Dome.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Earth is made from four distinct layers: the inner core, the outer core, the mantle and the crust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Earth’s crust is made up of different sections called plates.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 plates floating on the mantle. Eurasian, Pacific, Indo-Australian, Antarctic, Nazca, North American, South American, African 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 dirty="0"/>
                        <a:t>Lesson 3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05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The USA in in North America</a:t>
                      </a:r>
                      <a:endParaRPr sz="1050" dirty="0"/>
                    </a:p>
                    <a:p>
                      <a:pPr marL="171450" marR="0" lvl="0" indent="-1206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05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There are 50 states and 13 territories</a:t>
                      </a:r>
                    </a:p>
                    <a:p>
                      <a:pPr marL="171450" marR="0" lvl="0" indent="-1206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05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Famous landmarks include the Statue of Liberty in New York; the Golden Gate bridge in California; the Missouri river which flows through 10 states; the Grand Canyon in Arizona</a:t>
                      </a:r>
                    </a:p>
                    <a:p>
                      <a:pPr marL="171450" marR="0" lvl="0" indent="-1206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05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highest mountains in the USA are in Alaska</a:t>
                      </a:r>
                    </a:p>
                    <a:p>
                      <a:pPr marL="171450" marR="0" lvl="0" indent="-1206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05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Denali (Mount McKinley) (6,190 m); Mount Saint Elias (5,489 m); Mount Foraker (5,304 m); Mount Bona (5,044 m)Mount Blackburn (4,996 m)</a:t>
                      </a:r>
                      <a:endParaRPr sz="105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1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Lesson 4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canyon is a deep narrow valley with steep sides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Canyons are created by erosion. Over thousands or millions of years. A river's flowing water erodes the soil and rocks to form a valley.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/>
                        <a:t>erosion, erode, canyon, mountains, rivers, oceans, Grand Canyon, formation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Lesson 5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05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South is the most populated area in the US, followed by the West, the Midwest, and the North East.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05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South is the fastest growing area in the US in terms of population, while the Northeast is shrinking slightly.</a:t>
                      </a:r>
                      <a:endParaRPr sz="105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05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Less population in mountainous areas and more population near major cities.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endParaRPr sz="105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Population, density, contributors, census, distribution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 dirty="0"/>
                        <a:t>Lesson 6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Climate of </a:t>
                      </a: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California</a:t>
                      </a: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- varies widely from hot desert to alpine tundra, depending on latitude, elevation, and proximity to the Pacific Coast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Mississippi</a:t>
                      </a: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-humid subtropical 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Flood, drought,, climate, cause, impact, rainfall, temperature, precipitation.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3" name="Google Shape;93;p1"/>
          <p:cNvGraphicFramePr/>
          <p:nvPr/>
        </p:nvGraphicFramePr>
        <p:xfrm>
          <a:off x="3736870" y="7940433"/>
          <a:ext cx="2973150" cy="4044785"/>
        </p:xfrm>
        <a:graphic>
          <a:graphicData uri="http://schemas.openxmlformats.org/drawingml/2006/table">
            <a:tbl>
              <a:tblPr firstRow="1" bandRow="1">
                <a:noFill/>
                <a:tableStyleId>{0170B06B-08C7-482A-9868-DB80A91B0970}</a:tableStyleId>
              </a:tblPr>
              <a:tblGrid>
                <a:gridCol w="100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Altitude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Altitude, like elevation, is the distance above sea level.</a:t>
                      </a:r>
                      <a:endParaRPr sz="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Peak/Summit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Summit means the highest point of something, especially the top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 a mountain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Tectonic Plates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Massive slab of solid rock made up of Earth's lithosphere (crust and upper mantle)</a:t>
                      </a:r>
                      <a:endParaRPr sz="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Core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innermost part of the earth</a:t>
                      </a:r>
                      <a:endParaRPr sz="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Magma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Molten rock that is underground </a:t>
                      </a:r>
                      <a:endParaRPr sz="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Fault Block</a:t>
                      </a:r>
                      <a:endParaRPr sz="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type of normal faulting in which the crust is divided into structural or fault blocks of different elevations and orientations.</a:t>
                      </a:r>
                      <a:endParaRPr sz="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Dome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any large or elliptical structure formed by the fractureless upwarping of rock strata.</a:t>
                      </a:r>
                      <a:endParaRPr sz="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Fold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created where two or more of Earth's tectonic plates are pushed together.</a:t>
                      </a:r>
                      <a:endParaRPr sz="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Canyon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deep, narrow valley with steep sides.</a:t>
                      </a:r>
                      <a:endParaRPr sz="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6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Population distribution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describes how the individuals of a population spread out across their habitat. </a:t>
                      </a:r>
                      <a:endParaRPr sz="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94" name="Google Shape;9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5596" y="1630556"/>
            <a:ext cx="872134" cy="50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1542" y="1630556"/>
            <a:ext cx="498176" cy="507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67409" y="1630556"/>
            <a:ext cx="635677" cy="411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70083" y="5161544"/>
            <a:ext cx="548973" cy="511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36871" y="5201214"/>
            <a:ext cx="468364" cy="472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53228" y="5118974"/>
            <a:ext cx="416477" cy="298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84823" y="10305585"/>
            <a:ext cx="1582452" cy="1605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980474" y="10347444"/>
            <a:ext cx="1409063" cy="1563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593</Words>
  <Application>Microsoft Office PowerPoint</Application>
  <PresentationFormat>Widescreen</PresentationFormat>
  <Paragraphs>82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Tahoma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Merry</dc:creator>
  <cp:lastModifiedBy>L Webster</cp:lastModifiedBy>
  <cp:revision>2</cp:revision>
  <dcterms:created xsi:type="dcterms:W3CDTF">2021-08-20T10:34:00Z</dcterms:created>
  <dcterms:modified xsi:type="dcterms:W3CDTF">2025-02-12T14:00:27Z</dcterms:modified>
</cp:coreProperties>
</file>