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VgTTGC7HN1DCzNRexLZOQvdY7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76A96-125C-4A93-862C-2D2D4AC65F12}">
  <a:tblStyle styleId="{9A976A96-125C-4A93-862C-2D2D4AC65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586" y="-3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593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219136" y="295993"/>
            <a:ext cx="6280030" cy="500332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5 - Rainforests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40477" y="834328"/>
            <a:ext cx="6280030" cy="58643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How does the climate of the Amazon Rainforest impacts its biodiversity?</a:t>
            </a:r>
          </a:p>
        </p:txBody>
      </p:sp>
      <p:sp>
        <p:nvSpPr>
          <p:cNvPr id="120" name="Google Shape;120;p1"/>
          <p:cNvSpPr/>
          <p:nvPr/>
        </p:nvSpPr>
        <p:spPr>
          <a:xfrm>
            <a:off x="283652" y="8372248"/>
            <a:ext cx="1330604" cy="442284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find out more …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 rot="16200000">
            <a:off x="1082162" y="9812533"/>
            <a:ext cx="2216989" cy="406057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 rot="21436555" flipV="1">
            <a:off x="63791" y="5705752"/>
            <a:ext cx="2941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HOW DO WE HELP PREVENT CLIMATE CHNGE?</a:t>
            </a:r>
            <a:endParaRPr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052E2-2684-471F-A2D2-A799DEE5F0C9}"/>
              </a:ext>
            </a:extLst>
          </p:cNvPr>
          <p:cNvSpPr/>
          <p:nvPr/>
        </p:nvSpPr>
        <p:spPr>
          <a:xfrm>
            <a:off x="63791" y="6245168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algn="ctr"/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90083"/>
              </p:ext>
            </p:extLst>
          </p:nvPr>
        </p:nvGraphicFramePr>
        <p:xfrm>
          <a:off x="249522" y="1615891"/>
          <a:ext cx="6270985" cy="6327959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206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6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/>
                        <a:t>Lesson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endParaRPr lang="en-GB" sz="1100" dirty="0"/>
                    </a:p>
                    <a:p>
                      <a:pPr algn="ctr"/>
                      <a:r>
                        <a:rPr lang="en-GB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Biomes</a:t>
                      </a:r>
                    </a:p>
                    <a:p>
                      <a:pPr algn="ctr"/>
                      <a:endParaRPr lang="en-GB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Tundra - coldest</a:t>
                      </a: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Deciduous forest</a:t>
                      </a: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Rainforest –most biodiverse</a:t>
                      </a: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Grassland</a:t>
                      </a: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Desert – driest </a:t>
                      </a: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Marine - largest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</a:t>
                      </a:r>
                      <a:r>
                        <a:rPr lang="en-GB" sz="1100" baseline="0" dirty="0"/>
                        <a:t> 2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Lines of latitude run horizontally around the Earth. The Equator is the central line which splits the Earth into Northern and Southern hemispheres. </a:t>
                      </a: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Tropic of Cancer to the north and the Tropic of Capricorn to the south –the Amazon rainforest is located in and around the Tropic of Capricorn.</a:t>
                      </a: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Lines of longitude run from pole to pole and are used to give use time zones.</a:t>
                      </a: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Both lines tell positions. Latitude shows the north/south position and that longitude shows the east/west position of a location.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 3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733">
                <a:tc>
                  <a:txBody>
                    <a:bodyPr/>
                    <a:lstStyle/>
                    <a:p>
                      <a:r>
                        <a:rPr lang="en-GB" sz="1100" dirty="0"/>
                        <a:t>Lesson 4</a:t>
                      </a: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100" dirty="0"/>
                        <a:t>The Amazon has huge biodiversity (lots of different plants and animals) The hot and humid climate supports this because the ground is rich in nutrients and human population is sparse.</a:t>
                      </a:r>
                    </a:p>
                    <a:p>
                      <a:r>
                        <a:rPr lang="en-GB" sz="1100" dirty="0"/>
                        <a:t>Coffee, bananas and nuts originate there.</a:t>
                      </a:r>
                    </a:p>
                    <a:p>
                      <a:r>
                        <a:rPr lang="en-GB" sz="1100" dirty="0"/>
                        <a:t>The land is use for farming, conservation and logging.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 5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Water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evaporates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from the ground and plants and trees release water through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transpiration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Droplets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condenses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in clouds and falls to earth as rain, snow or hail in a process called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precipitation</a:t>
                      </a: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Water flows across the land in rivers and streams in a process called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surface run-off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and under the ground as groundwater.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</a:t>
                      </a:r>
                      <a:r>
                        <a:rPr lang="en-GB" sz="1100" baseline="0" dirty="0"/>
                        <a:t> 6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Tropic of Cancer to the north of the equator and The Tropic of Capricorn to the south of the equator </a:t>
                      </a:r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Amazon rainforest is located in and around the Tropic of Capricorn</a:t>
                      </a:r>
                    </a:p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73679"/>
              </p:ext>
            </p:extLst>
          </p:nvPr>
        </p:nvGraphicFramePr>
        <p:xfrm>
          <a:off x="2522220" y="8102003"/>
          <a:ext cx="4215130" cy="3993715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15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340">
                <a:tc>
                  <a:txBody>
                    <a:bodyPr/>
                    <a:lstStyle/>
                    <a:p>
                      <a:r>
                        <a:rPr lang="en-GB" sz="1100" dirty="0"/>
                        <a:t>canopy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is a layer of something that spreads out and covers an area, for example the branches and leaves that spread out at the top of trees in a forest.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8">
                <a:tc>
                  <a:txBody>
                    <a:bodyPr/>
                    <a:lstStyle/>
                    <a:p>
                      <a:r>
                        <a:rPr lang="en-GB" sz="1100" dirty="0"/>
                        <a:t>Forest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upper layer of mixed soil and decayed or decaying organic material typical of forested land.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10">
                <a:tc>
                  <a:txBody>
                    <a:bodyPr/>
                    <a:lstStyle/>
                    <a:p>
                      <a:r>
                        <a:rPr lang="en-GB" sz="1100" dirty="0"/>
                        <a:t>Shrubbery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group of shrubs or an area where shrubs are growing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442">
                <a:tc>
                  <a:txBody>
                    <a:bodyPr/>
                    <a:lstStyle/>
                    <a:p>
                      <a:r>
                        <a:rPr lang="en-GB" sz="1100" dirty="0"/>
                        <a:t>Transpiration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process by which water is pulled from the roots of the plant through the stems and leaves and released through microscopic holes in the leaves called stomata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49">
                <a:tc>
                  <a:txBody>
                    <a:bodyPr/>
                    <a:lstStyle/>
                    <a:p>
                      <a:r>
                        <a:rPr lang="en-GB" sz="1100" dirty="0"/>
                        <a:t>Condenses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process by which a substance changes from a gaseous state to a liquid state.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635">
                <a:tc>
                  <a:txBody>
                    <a:bodyPr/>
                    <a:lstStyle/>
                    <a:p>
                      <a:r>
                        <a:rPr lang="en-GB" sz="1100" dirty="0"/>
                        <a:t>Surface run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Water that reaches land directly may flow across the ground and collect in the oceans, rivers or lakes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21" y="1707695"/>
            <a:ext cx="516014" cy="50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85" y="1650624"/>
            <a:ext cx="620568" cy="50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3" y="1918466"/>
            <a:ext cx="526634" cy="539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038" y="4805776"/>
            <a:ext cx="666597" cy="527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126" y="4738230"/>
            <a:ext cx="620962" cy="594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274" y="4738230"/>
            <a:ext cx="603537" cy="557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464" y="9009660"/>
            <a:ext cx="1330603" cy="13331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464" y="10537971"/>
            <a:ext cx="1371096" cy="136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CA3FB-92AF-4DB4-970C-9B81397D878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74" t="7827" r="3566" b="10700"/>
          <a:stretch/>
        </p:blipFill>
        <p:spPr>
          <a:xfrm>
            <a:off x="4535623" y="1829594"/>
            <a:ext cx="1799041" cy="2829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4566E4-09D6-42D0-844D-0E85A672BE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5973" y="6452917"/>
            <a:ext cx="2033193" cy="945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429</Words>
  <Application>Microsoft Office PowerPoint</Application>
  <PresentationFormat>Widescreen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Tahoma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Merry</dc:creator>
  <cp:lastModifiedBy>L Webster</cp:lastModifiedBy>
  <cp:revision>51</cp:revision>
  <dcterms:created xsi:type="dcterms:W3CDTF">2021-08-20T10:34:00Z</dcterms:created>
  <dcterms:modified xsi:type="dcterms:W3CDTF">2025-04-23T09:50:12Z</dcterms:modified>
</cp:coreProperties>
</file>