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12192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iVgTTGC7HN1DCzNRexLZOQvdY7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976A96-125C-4A93-862C-2D2D4AC65F12}">
  <a:tblStyle styleId="{9A976A96-125C-4A93-862C-2D2D4AC65F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2" d="100"/>
          <a:sy n="42" d="100"/>
        </p:scale>
        <p:origin x="292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25930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6899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-438856" y="4155899"/>
            <a:ext cx="7735712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481057" y="5075811"/>
            <a:ext cx="10332156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2519318" y="3639917"/>
            <a:ext cx="10332156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71488" y="3245556"/>
            <a:ext cx="2914650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3471863" y="3245556"/>
            <a:ext cx="2914650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72381" y="4453467"/>
            <a:ext cx="2901255" cy="655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3471863" y="2988734"/>
            <a:ext cx="2915543" cy="146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3471863" y="4453467"/>
            <a:ext cx="2915543" cy="655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915543" y="1755425"/>
            <a:ext cx="3471863" cy="8664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72381" y="3657600"/>
            <a:ext cx="2211884" cy="677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2915543" y="1755425"/>
            <a:ext cx="3471863" cy="866422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472381" y="3657600"/>
            <a:ext cx="2211884" cy="677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"/>
          <p:cNvSpPr/>
          <p:nvPr/>
        </p:nvSpPr>
        <p:spPr>
          <a:xfrm>
            <a:off x="249523" y="301024"/>
            <a:ext cx="6280030" cy="500332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4 - Volcanoes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240477" y="834328"/>
            <a:ext cx="6280030" cy="586435"/>
          </a:xfrm>
          <a:prstGeom prst="rect">
            <a:avLst/>
          </a:prstGeom>
          <a:solidFill>
            <a:srgbClr val="3F3F3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800" u="sng" dirty="0">
                <a:solidFill>
                  <a:schemeClr val="bg1"/>
                </a:solidFill>
              </a:rPr>
              <a:t>How do volcanoes erupt and where are active/dormant   volcanoes located?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20" name="Google Shape;120;p1"/>
          <p:cNvSpPr/>
          <p:nvPr/>
        </p:nvSpPr>
        <p:spPr>
          <a:xfrm>
            <a:off x="249524" y="7607881"/>
            <a:ext cx="1809420" cy="466443"/>
          </a:xfrm>
          <a:prstGeom prst="rect">
            <a:avLst/>
          </a:prstGeom>
          <a:solidFill>
            <a:srgbClr val="3F3F3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find out more..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"/>
          <p:cNvSpPr/>
          <p:nvPr/>
        </p:nvSpPr>
        <p:spPr>
          <a:xfrm rot="16200000">
            <a:off x="1282210" y="9717034"/>
            <a:ext cx="2216989" cy="406057"/>
          </a:xfrm>
          <a:prstGeom prst="rect">
            <a:avLst/>
          </a:prstGeom>
          <a:solidFill>
            <a:srgbClr val="3F3F3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"/>
          <p:cNvSpPr txBox="1"/>
          <p:nvPr/>
        </p:nvSpPr>
        <p:spPr>
          <a:xfrm rot="21436555" flipV="1">
            <a:off x="63791" y="5705752"/>
            <a:ext cx="294115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HOW DO WE HELP PREVENT CLIMATE CHNGE?</a:t>
            </a:r>
            <a:endParaRPr sz="1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4052E2-2684-471F-A2D2-A799DEE5F0C9}"/>
              </a:ext>
            </a:extLst>
          </p:cNvPr>
          <p:cNvSpPr/>
          <p:nvPr/>
        </p:nvSpPr>
        <p:spPr>
          <a:xfrm>
            <a:off x="63791" y="6245168"/>
            <a:ext cx="3429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GB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lvl="0" algn="ctr"/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516307"/>
              </p:ext>
            </p:extLst>
          </p:nvPr>
        </p:nvGraphicFramePr>
        <p:xfrm>
          <a:off x="219136" y="1499303"/>
          <a:ext cx="6270985" cy="6006882"/>
        </p:xfrm>
        <a:graphic>
          <a:graphicData uri="http://schemas.openxmlformats.org/drawingml/2006/table">
            <a:tbl>
              <a:tblPr firstRow="1" bandRow="1">
                <a:tableStyleId>{9A976A96-125C-4A93-862C-2D2D4AC65F12}</a:tableStyleId>
              </a:tblPr>
              <a:tblGrid>
                <a:gridCol w="206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9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7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100" dirty="0"/>
                        <a:t>Lesson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100" dirty="0"/>
                        <a:t>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The Earth has a solid crust made up of </a:t>
                      </a: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tectonic plates </a:t>
                      </a: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with molten rock beneath.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Igneous rocks </a:t>
                      </a: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- form from molten rock below the Earth’s crust - granite and basalt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Metamorphic rocks </a:t>
                      </a: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- form when rocks in the Earth’s crust get squashed and heated in processes such as when tectonic plates press against - marble and slate.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Sedimentary</a:t>
                      </a: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rocks</a:t>
                      </a: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- Often start as sediments carried in rivers and deposited in lakes and oceans. When buried, the sediments lose water and become cemented to form rock -sandstone, limestone, and shale.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Lesson</a:t>
                      </a:r>
                      <a:r>
                        <a:rPr lang="en-GB" sz="1100" baseline="0" dirty="0"/>
                        <a:t> 2</a:t>
                      </a:r>
                    </a:p>
                    <a:p>
                      <a:endParaRPr lang="en-GB" sz="1100" baseline="0" dirty="0"/>
                    </a:p>
                    <a:p>
                      <a:pPr fontAlgn="base"/>
                      <a:endParaRPr lang="en-GB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Lesson 3</a:t>
                      </a:r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0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fontAlgn="base"/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</a:t>
                      </a: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fault</a:t>
                      </a: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is a crack in the surface of the Earth</a:t>
                      </a:r>
                    </a:p>
                    <a:p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Volcanoes form at the edges of tectonic plates where there are faults; </a:t>
                      </a: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magma</a:t>
                      </a: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– which is molten (hot liquid) rock bursts through the Earth’s crust (becoming </a:t>
                      </a: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lava</a:t>
                      </a: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); this builds up in layers leading to a cone shape; some volcanoes are even tall enough to be classed as mountains.</a:t>
                      </a:r>
                    </a:p>
                    <a:p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Volcanoes are either </a:t>
                      </a:r>
                    </a:p>
                    <a:p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Active</a:t>
                      </a: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–(they have erupted recently in the last 10,000 years)</a:t>
                      </a:r>
                    </a:p>
                    <a:p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or </a:t>
                      </a: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dormant</a:t>
                      </a: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– (they have not erupted for a long time)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4036">
                <a:tc>
                  <a:txBody>
                    <a:bodyPr/>
                    <a:lstStyle/>
                    <a:p>
                      <a:r>
                        <a:rPr lang="en-GB" sz="1100" dirty="0"/>
                        <a:t>Lesson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Basic structure of a volcano</a:t>
                      </a:r>
                      <a:endParaRPr lang="en-GB" sz="1100" b="1" dirty="0"/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Lesson 5</a:t>
                      </a:r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Know that volcanic eruptions can be </a:t>
                      </a:r>
                      <a:r>
                        <a:rPr lang="en-GB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deadly</a:t>
                      </a:r>
                      <a:r>
                        <a:rPr lang="en-GB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for people living near to active volcanoes, but that the soil around volcanoes is very </a:t>
                      </a:r>
                      <a:r>
                        <a:rPr lang="en-GB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fertile</a:t>
                      </a:r>
                      <a:r>
                        <a:rPr lang="en-GB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meaning that people live there to ensure that crops grow successfully on farms.</a:t>
                      </a:r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Lesson</a:t>
                      </a:r>
                      <a:r>
                        <a:rPr lang="en-GB" sz="1100" baseline="0" dirty="0"/>
                        <a:t> 6</a:t>
                      </a:r>
                    </a:p>
                    <a:p>
                      <a:endParaRPr lang="en-GB" sz="1100" baseline="0" dirty="0"/>
                    </a:p>
                    <a:p>
                      <a:pPr fontAlgn="base"/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Mount Vesuvius </a:t>
                      </a: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is an example of a volcano and that the eruption at Pompeii in the times of ancient Rome (79 AD) is a famous historical example.</a:t>
                      </a:r>
                    </a:p>
                    <a:p>
                      <a:pPr fontAlgn="base"/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Compare to the 2018 eruption of </a:t>
                      </a:r>
                      <a:r>
                        <a:rPr lang="en-GB" sz="10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Anak</a:t>
                      </a: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Krakatoa </a:t>
                      </a: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 Indonesia, the deadliest eruption of the 21</a:t>
                      </a:r>
                      <a:r>
                        <a:rPr lang="en-GB" sz="1000" b="0" i="0" u="none" strike="noStrike" cap="non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st</a:t>
                      </a: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Century responsible for the deaths of 426 people</a:t>
                      </a:r>
                    </a:p>
                    <a:p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The most recent European volcano was in </a:t>
                      </a: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Las Palmas </a:t>
                      </a: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  <a:endParaRPr lang="en-GB" sz="1000" b="0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800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8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718230"/>
              </p:ext>
            </p:extLst>
          </p:nvPr>
        </p:nvGraphicFramePr>
        <p:xfrm>
          <a:off x="2657008" y="7607882"/>
          <a:ext cx="4041472" cy="4370964"/>
        </p:xfrm>
        <a:graphic>
          <a:graphicData uri="http://schemas.openxmlformats.org/drawingml/2006/table">
            <a:tbl>
              <a:tblPr firstRow="1" bandRow="1">
                <a:tableStyleId>{9A976A96-125C-4A93-862C-2D2D4AC65F12}</a:tableStyleId>
              </a:tblPr>
              <a:tblGrid>
                <a:gridCol w="1452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9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953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Rocks having solidified from lava or magma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100">
                <a:tc>
                  <a:txBody>
                    <a:bodyPr/>
                    <a:lstStyle/>
                    <a:p>
                      <a:r>
                        <a:rPr lang="en-GB" sz="1100" dirty="0"/>
                        <a:t>sedimentary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Rocks having formed from sediment deposited</a:t>
                      </a:r>
                      <a:r>
                        <a:rPr lang="en-GB" sz="1100" baseline="0" dirty="0"/>
                        <a:t> from water or air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193">
                <a:tc>
                  <a:txBody>
                    <a:bodyPr/>
                    <a:lstStyle/>
                    <a:p>
                      <a:r>
                        <a:rPr lang="en-GB" sz="1100" dirty="0" err="1"/>
                        <a:t>metemorphic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Formed when existing rock is transformed physically or chemically at elevated temperature</a:t>
                      </a:r>
                      <a:endParaRPr lang="en-GB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953">
                <a:tc>
                  <a:txBody>
                    <a:bodyPr/>
                    <a:lstStyle/>
                    <a:p>
                      <a:r>
                        <a:rPr lang="en-GB" sz="1100" dirty="0" err="1"/>
                        <a:t>Techtonic</a:t>
                      </a:r>
                      <a:r>
                        <a:rPr lang="en-GB" sz="1100" dirty="0"/>
                        <a:t> plates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is a massive, irregularly shaped slab of solid rock</a:t>
                      </a:r>
                      <a:endParaRPr lang="en-GB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043">
                <a:tc>
                  <a:txBody>
                    <a:bodyPr/>
                    <a:lstStyle/>
                    <a:p>
                      <a:r>
                        <a:rPr lang="en-GB" sz="1100" dirty="0"/>
                        <a:t>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dirty="0"/>
                        <a:t>The inner most part of the earth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953">
                <a:tc>
                  <a:txBody>
                    <a:bodyPr/>
                    <a:lstStyle/>
                    <a:p>
                      <a:r>
                        <a:rPr lang="en-GB" sz="1100" dirty="0"/>
                        <a:t>Mantle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the mostly solid bulk of Earth's interior.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953">
                <a:tc>
                  <a:txBody>
                    <a:bodyPr/>
                    <a:lstStyle/>
                    <a:p>
                      <a:r>
                        <a:rPr lang="en-GB" sz="1100" dirty="0"/>
                        <a:t>Crust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the outermost shell of a terrestrial planet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953">
                <a:tc>
                  <a:txBody>
                    <a:bodyPr/>
                    <a:lstStyle/>
                    <a:p>
                      <a:r>
                        <a:rPr lang="en-GB" sz="1100" dirty="0"/>
                        <a:t>Fault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fracture or zone of fractures between</a:t>
                      </a:r>
                      <a:r>
                        <a:rPr lang="en-GB" sz="11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two blocks of rock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7863">
                <a:tc>
                  <a:txBody>
                    <a:bodyPr/>
                    <a:lstStyle/>
                    <a:p>
                      <a:r>
                        <a:rPr lang="en-GB" sz="1100" dirty="0"/>
                        <a:t>eruption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when gas and/or lava are released from a volcano—sometimes explosively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650" y="1642188"/>
            <a:ext cx="696752" cy="4481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995" y="1666220"/>
            <a:ext cx="515273" cy="4538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487" y="1673503"/>
            <a:ext cx="393275" cy="4168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1789" y="5177125"/>
            <a:ext cx="393275" cy="3334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414" y="8190076"/>
            <a:ext cx="1819529" cy="1810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136" y="10038082"/>
            <a:ext cx="1905266" cy="18385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531975-A8D4-45ED-9162-48E1558846F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2001"/>
          <a:stretch/>
        </p:blipFill>
        <p:spPr>
          <a:xfrm>
            <a:off x="2304821" y="2221800"/>
            <a:ext cx="2009271" cy="1735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E3EA63-D149-4769-A86D-9406FAE5AD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6898" y="5439840"/>
            <a:ext cx="1981526" cy="19815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441</Words>
  <Application>Microsoft Office PowerPoint</Application>
  <PresentationFormat>Widescreen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Tahoma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Merry</dc:creator>
  <cp:lastModifiedBy>L Webster</cp:lastModifiedBy>
  <cp:revision>47</cp:revision>
  <dcterms:created xsi:type="dcterms:W3CDTF">2021-08-20T10:34:00Z</dcterms:created>
  <dcterms:modified xsi:type="dcterms:W3CDTF">2025-01-06T21:11:58Z</dcterms:modified>
</cp:coreProperties>
</file>