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VgTTGC7HN1DCzNRexLZOQvdY7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76A96-125C-4A93-862C-2D2D4AC65F12}">
  <a:tblStyle styleId="{9A976A96-125C-4A93-862C-2D2D4AC6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5" d="100"/>
          <a:sy n="155" d="100"/>
        </p:scale>
        <p:origin x="480" y="-80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593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240477" y="1453735"/>
            <a:ext cx="6280030" cy="512767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we learning?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49523" y="301024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6 – Cities of Industry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0477" y="834328"/>
            <a:ext cx="6280030" cy="58643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What characteristics UK cities have and how they change over time.</a:t>
            </a:r>
          </a:p>
        </p:txBody>
      </p:sp>
      <p:sp>
        <p:nvSpPr>
          <p:cNvPr id="120" name="Google Shape;120;p1"/>
          <p:cNvSpPr/>
          <p:nvPr/>
        </p:nvSpPr>
        <p:spPr>
          <a:xfrm>
            <a:off x="249523" y="7607881"/>
            <a:ext cx="2674831" cy="466443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find out more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071668" y="7607882"/>
            <a:ext cx="2216989" cy="406057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 rot="21436555" flipV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HOW DO WE HELP PREVENT CLIMATE CHNGE?</a:t>
            </a:r>
            <a:endParaRPr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052E2-2684-471F-A2D2-A799DEE5F0C9}"/>
              </a:ext>
            </a:extLst>
          </p:cNvPr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01949"/>
              </p:ext>
            </p:extLst>
          </p:nvPr>
        </p:nvGraphicFramePr>
        <p:xfrm>
          <a:off x="249522" y="1999474"/>
          <a:ext cx="6270985" cy="5120640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206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/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/>
                        <a:t>          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Can you find, London, Liverpool, York, Norwich, Cardiff, Newcastle, Aberdeen, Belfast, Londonderry and Glasgow on a map?</a:t>
                      </a:r>
                    </a:p>
                    <a:p>
                      <a:pPr lvl="0"/>
                      <a:r>
                        <a:rPr lang="en-GB" sz="9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London in South East of Liverpool.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aseline="0" dirty="0"/>
                        <a:t> 2</a:t>
                      </a:r>
                    </a:p>
                    <a:p>
                      <a:endParaRPr lang="en-GB" sz="900" baseline="0" dirty="0"/>
                    </a:p>
                    <a:p>
                      <a:endParaRPr lang="en-GB" sz="900" baseline="0" dirty="0"/>
                    </a:p>
                    <a:p>
                      <a:pPr lvl="0"/>
                      <a:endParaRPr lang="en-GB" sz="9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Human features of cities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houses, roads and bridges. </a:t>
                      </a:r>
                      <a:r>
                        <a:rPr lang="en-GB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Cathedral and university.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*Lots of buildings for housing and businesses/organisations.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*Transportation networks.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*Large populations.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*A central hub/inner city area and a suburban area.</a:t>
                      </a:r>
                    </a:p>
                    <a:p>
                      <a:pPr lvl="0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Population means the number of people living in a certain area.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</a:t>
                      </a:r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London has changed over time.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population.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Better transportation – trains (tube and underground) and subways help pedestrians keep safe. 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More hospitals.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More immigrants and business opportunities. 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Less town houses more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826">
                <a:tc>
                  <a:txBody>
                    <a:bodyPr/>
                    <a:lstStyle/>
                    <a:p>
                      <a:r>
                        <a:rPr lang="en-GB" sz="1100" dirty="0"/>
                        <a:t>4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rade – to buy and sell goods and services.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 the Stone Age, goods were traded but only locally.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Now, globalisation means countries have become more connected. Goods can be packaged. People can communicate via technology. Factories can produce large amounts to be transported around the world. 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pPr lvl="0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three-sector model of trade:</a:t>
                      </a:r>
                    </a:p>
                    <a:p>
                      <a:pPr lvl="0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Primary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extraction of raw materials</a:t>
                      </a:r>
                    </a:p>
                    <a:p>
                      <a:pPr lvl="0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manufacturing </a:t>
                      </a:r>
                    </a:p>
                    <a:p>
                      <a:pPr lvl="0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Tertiary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transport, distribution and sale of goods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aseline="0" dirty="0"/>
                        <a:t>6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most common products traded by Britain are cars, generators and medicines.</a:t>
                      </a: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UK’s top trading partners are US, Germany, Ireland</a:t>
                      </a:r>
                      <a:r>
                        <a:rPr lang="en-GB" sz="9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and Netherlands.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That products are imported/exported by countries based on their human and physical features.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0481"/>
              </p:ext>
            </p:extLst>
          </p:nvPr>
        </p:nvGraphicFramePr>
        <p:xfrm>
          <a:off x="3908632" y="8190076"/>
          <a:ext cx="2543282" cy="3322070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91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85">
                <a:tc>
                  <a:txBody>
                    <a:bodyPr/>
                    <a:lstStyle/>
                    <a:p>
                      <a:r>
                        <a:rPr lang="en-GB" sz="800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neighbourhood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88">
                <a:tc>
                  <a:txBody>
                    <a:bodyPr/>
                    <a:lstStyle/>
                    <a:p>
                      <a:r>
                        <a:rPr lang="en-GB" sz="800" dirty="0"/>
                        <a:t>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Area, district around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92">
                <a:tc>
                  <a:txBody>
                    <a:bodyPr/>
                    <a:lstStyle/>
                    <a:p>
                      <a:r>
                        <a:rPr lang="en-GB" sz="800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dirty="0"/>
                        <a:t>Relationships around the global where trade my 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85">
                <a:tc>
                  <a:txBody>
                    <a:bodyPr/>
                    <a:lstStyle/>
                    <a:p>
                      <a:r>
                        <a:rPr lang="en-GB" sz="8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/>
                        <a:t>A large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r>
                        <a:rPr lang="en-GB" sz="800" dirty="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dirty="0"/>
                        <a:t>Built up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85">
                <a:tc>
                  <a:txBody>
                    <a:bodyPr/>
                    <a:lstStyle/>
                    <a:p>
                      <a:r>
                        <a:rPr lang="en-GB" sz="800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countryside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85">
                <a:tc>
                  <a:txBody>
                    <a:bodyPr/>
                    <a:lstStyle/>
                    <a:p>
                      <a:r>
                        <a:rPr lang="en-GB" sz="800" dirty="0"/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Exchange of goods or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85">
                <a:tc>
                  <a:txBody>
                    <a:bodyPr/>
                    <a:lstStyle/>
                    <a:p>
                      <a:r>
                        <a:rPr lang="en-GB" sz="800" dirty="0"/>
                        <a:t>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Production and distribution of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781">
                <a:tc>
                  <a:txBody>
                    <a:bodyPr/>
                    <a:lstStyle/>
                    <a:p>
                      <a:r>
                        <a:rPr lang="en-GB" sz="800" dirty="0"/>
                        <a:t>Trade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person, organization, or country with whom somebody customarily does business.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9670" y="8310632"/>
            <a:ext cx="1149165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Field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68" y="1999474"/>
            <a:ext cx="645479" cy="585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91" y="2060782"/>
            <a:ext cx="780757" cy="438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88" y="2055042"/>
            <a:ext cx="525026" cy="51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852" y="4617143"/>
            <a:ext cx="633895" cy="679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948" y="4617143"/>
            <a:ext cx="693601" cy="75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741701" y="4878369"/>
            <a:ext cx="656418" cy="5278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78741" y="8854718"/>
            <a:ext cx="11140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Walk to River Park and compare the Liverpool skyline to Snowdonia discussing the physical and human changes differences.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54" y="8269376"/>
            <a:ext cx="1237859" cy="12676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54" y="9777401"/>
            <a:ext cx="1376397" cy="1349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C0542F-0A1E-4E9B-8BA6-2990C18F6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656" y="3270308"/>
            <a:ext cx="1681699" cy="12525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376</Words>
  <Application>Microsoft Office PowerPoint</Application>
  <PresentationFormat>Widescreen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Tahoma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L Webster</cp:lastModifiedBy>
  <cp:revision>54</cp:revision>
  <dcterms:created xsi:type="dcterms:W3CDTF">2021-08-20T10:34:00Z</dcterms:created>
  <dcterms:modified xsi:type="dcterms:W3CDTF">2024-10-10T09:27:33Z</dcterms:modified>
</cp:coreProperties>
</file>