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theme/theme9.xml" ContentType="application/vnd.openxmlformats-officedocument.theme+xml"/>
  <Override PartName="/ppt/slideLayouts/slideLayout19.xml" ContentType="application/vnd.openxmlformats-officedocument.presentationml.slideLayout+xml"/>
  <Override PartName="/ppt/theme/theme10.xml" ContentType="application/vnd.openxmlformats-officedocument.theme+xml"/>
  <Override PartName="/ppt/slideLayouts/slideLayout20.xml" ContentType="application/vnd.openxmlformats-officedocument.presentationml.slideLayout+xml"/>
  <Override PartName="/ppt/theme/theme11.xml" ContentType="application/vnd.openxmlformats-officedocument.theme+xml"/>
  <Override PartName="/ppt/slideLayouts/slideLayout21.xml" ContentType="application/vnd.openxmlformats-officedocument.presentationml.slideLayout+xml"/>
  <Override PartName="/ppt/theme/theme12.xml" ContentType="application/vnd.openxmlformats-officedocument.theme+xml"/>
  <Override PartName="/ppt/slideLayouts/slideLayout22.xml" ContentType="application/vnd.openxmlformats-officedocument.presentationml.slideLayout+xml"/>
  <Override PartName="/ppt/theme/theme13.xml" ContentType="application/vnd.openxmlformats-officedocument.theme+xml"/>
  <Override PartName="/ppt/slideLayouts/slideLayout23.xml" ContentType="application/vnd.openxmlformats-officedocument.presentationml.slideLayout+xml"/>
  <Override PartName="/ppt/theme/theme14.xml" ContentType="application/vnd.openxmlformats-officedocument.theme+xml"/>
  <Override PartName="/ppt/slideLayouts/slideLayout24.xml" ContentType="application/vnd.openxmlformats-officedocument.presentationml.slideLayout+xml"/>
  <Override PartName="/ppt/theme/theme15.xml" ContentType="application/vnd.openxmlformats-officedocument.theme+xml"/>
  <Override PartName="/ppt/slideLayouts/slideLayout25.xml" ContentType="application/vnd.openxmlformats-officedocument.presentationml.slideLayout+xml"/>
  <Override PartName="/ppt/theme/theme16.xml" ContentType="application/vnd.openxmlformats-officedocument.theme+xml"/>
  <Override PartName="/ppt/slideLayouts/slideLayout26.xml" ContentType="application/vnd.openxmlformats-officedocument.presentationml.slideLayout+xml"/>
  <Override PartName="/ppt/theme/theme17.xml" ContentType="application/vnd.openxmlformats-officedocument.theme+xml"/>
  <Override PartName="/ppt/slideLayouts/slideLayout27.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2" r:id="rId3"/>
    <p:sldMasterId id="2147483664" r:id="rId4"/>
    <p:sldMasterId id="2147483665" r:id="rId5"/>
    <p:sldMasterId id="2147483667" r:id="rId6"/>
    <p:sldMasterId id="2147483669" r:id="rId7"/>
    <p:sldMasterId id="2147483671" r:id="rId8"/>
    <p:sldMasterId id="2147483673" r:id="rId9"/>
    <p:sldMasterId id="2147483675" r:id="rId10"/>
    <p:sldMasterId id="2147483677" r:id="rId11"/>
    <p:sldMasterId id="2147483679" r:id="rId12"/>
    <p:sldMasterId id="2147483681" r:id="rId13"/>
    <p:sldMasterId id="2147483683" r:id="rId14"/>
    <p:sldMasterId id="2147483685" r:id="rId15"/>
    <p:sldMasterId id="2147483687" r:id="rId16"/>
    <p:sldMasterId id="2147483689" r:id="rId17"/>
    <p:sldMasterId id="2147483691" r:id="rId18"/>
  </p:sldMasterIdLst>
  <p:notesMasterIdLst>
    <p:notesMasterId r:id="rId44"/>
  </p:notesMasterIdLst>
  <p:sldIdLst>
    <p:sldId id="256" r:id="rId19"/>
    <p:sldId id="257"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72" r:id="rId35"/>
    <p:sldId id="273" r:id="rId36"/>
    <p:sldId id="274" r:id="rId37"/>
    <p:sldId id="275" r:id="rId38"/>
    <p:sldId id="276" r:id="rId39"/>
    <p:sldId id="277" r:id="rId40"/>
    <p:sldId id="278" r:id="rId41"/>
    <p:sldId id="279" r:id="rId42"/>
    <p:sldId id="280" r:id="rId43"/>
  </p:sldIdLst>
  <p:sldSz cx="9144000" cy="6858000" type="screen4x3"/>
  <p:notesSz cx="6888163" cy="100187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iRSFF627O4/LxI1FwACtupxJ+jo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noldC"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C611011-D6A8-41D6-8054-299DB88E1A06}">
  <a:tblStyle styleId="{6C611011-D6A8-41D6-8054-299DB88E1A0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50" Type="http://customschemas.google.com/relationships/presentationmetadata" Target="metadata"/><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notesMaster" Target="notesMasters/notesMaster1.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8" Type="http://schemas.openxmlformats.org/officeDocument/2006/relationships/slideMaster" Target="slideMasters/slideMaster8.xml"/><Relationship Id="rId5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6-06T17:11:38.864" idx="1">
    <p:pos x="10" y="10"/>
    <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cN9ogcU"/>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4500" cy="503237"/>
          </a:xfrm>
          <a:prstGeom prst="rect">
            <a:avLst/>
          </a:prstGeom>
          <a:noFill/>
          <a:ln>
            <a:noFill/>
          </a:ln>
        </p:spPr>
        <p:txBody>
          <a:bodyPr spcFirstLastPara="1" wrap="square" lIns="92375" tIns="46175" rIns="92375" bIns="46175" anchor="t" anchorCtr="0">
            <a:noAutofit/>
          </a:bodyPr>
          <a:lstStyle>
            <a:lvl1pPr marR="0" lvl="0"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02075" y="0"/>
            <a:ext cx="2984500" cy="503237"/>
          </a:xfrm>
          <a:prstGeom prst="rect">
            <a:avLst/>
          </a:prstGeom>
          <a:noFill/>
          <a:ln>
            <a:noFill/>
          </a:ln>
        </p:spPr>
        <p:txBody>
          <a:bodyPr spcFirstLastPara="1" wrap="square" lIns="92375" tIns="46175" rIns="92375" bIns="46175"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8975" y="4821237"/>
            <a:ext cx="5510212" cy="3946525"/>
          </a:xfrm>
          <a:prstGeom prst="rect">
            <a:avLst/>
          </a:prstGeom>
          <a:noFill/>
          <a:ln>
            <a:noFill/>
          </a:ln>
        </p:spPr>
        <p:txBody>
          <a:bodyPr spcFirstLastPara="1" wrap="square" lIns="92375" tIns="46175" rIns="92375" bIns="4617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515475"/>
            <a:ext cx="2984500" cy="503237"/>
          </a:xfrm>
          <a:prstGeom prst="rect">
            <a:avLst/>
          </a:prstGeom>
          <a:noFill/>
          <a:ln>
            <a:noFill/>
          </a:ln>
        </p:spPr>
        <p:txBody>
          <a:bodyPr spcFirstLastPara="1" wrap="square" lIns="92375" tIns="46175" rIns="92375" bIns="46175" anchor="b" anchorCtr="0">
            <a:noAutofit/>
          </a:bodyPr>
          <a:lstStyle>
            <a:lvl1pPr marR="0" lvl="0"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02075" y="9515475"/>
            <a:ext cx="2984500" cy="503237"/>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45" name="Google Shape;445;p1:notes"/>
          <p:cNvSpPr txBox="1">
            <a:spLocks noGrp="1"/>
          </p:cNvSpPr>
          <p:nvPr>
            <p:ph type="body" idx="1"/>
          </p:nvPr>
        </p:nvSpPr>
        <p:spPr>
          <a:xfrm>
            <a:off x="688975" y="4821237"/>
            <a:ext cx="5510212" cy="3946525"/>
          </a:xfrm>
          <a:prstGeom prst="rect">
            <a:avLst/>
          </a:prstGeom>
          <a:noFill/>
          <a:ln>
            <a:noFill/>
          </a:ln>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446" name="Google Shape;446;p1:notes"/>
          <p:cNvSpPr txBox="1"/>
          <p:nvPr/>
        </p:nvSpPr>
        <p:spPr>
          <a:xfrm>
            <a:off x="3902075" y="9515475"/>
            <a:ext cx="2984500" cy="503237"/>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10: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07" name="Google Shape;507;p10:notes"/>
          <p:cNvSpPr txBox="1">
            <a:spLocks noGrp="1"/>
          </p:cNvSpPr>
          <p:nvPr>
            <p:ph type="body" idx="1"/>
          </p:nvPr>
        </p:nvSpPr>
        <p:spPr>
          <a:xfrm>
            <a:off x="688975" y="4821237"/>
            <a:ext cx="5510212" cy="3946525"/>
          </a:xfrm>
          <a:prstGeom prst="rect">
            <a:avLst/>
          </a:prstGeom>
          <a:noFill/>
          <a:ln>
            <a:noFill/>
          </a:ln>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508" name="Google Shape;508;p10:notes"/>
          <p:cNvSpPr txBox="1"/>
          <p:nvPr/>
        </p:nvSpPr>
        <p:spPr>
          <a:xfrm>
            <a:off x="3902075" y="9515475"/>
            <a:ext cx="2984500" cy="503237"/>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11:notes"/>
          <p:cNvSpPr>
            <a:spLocks noGrp="1" noRot="1" noChangeAspect="1"/>
          </p:cNvSpPr>
          <p:nvPr>
            <p:ph type="sldImg" idx="2"/>
          </p:nvPr>
        </p:nvSpPr>
        <p:spPr>
          <a:xfrm>
            <a:off x="1190625" y="1252538"/>
            <a:ext cx="4506913" cy="3381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13" name="Google Shape;513;p11:notes"/>
          <p:cNvSpPr txBox="1">
            <a:spLocks noGrp="1"/>
          </p:cNvSpPr>
          <p:nvPr>
            <p:ph type="body" idx="1"/>
          </p:nvPr>
        </p:nvSpPr>
        <p:spPr>
          <a:xfrm>
            <a:off x="688975" y="4821237"/>
            <a:ext cx="5510212" cy="3946525"/>
          </a:xfrm>
          <a:prstGeom prst="rect">
            <a:avLst/>
          </a:prstGeom>
          <a:noFill/>
          <a:ln>
            <a:noFill/>
          </a:ln>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514" name="Google Shape;514;p11:notes"/>
          <p:cNvSpPr txBox="1"/>
          <p:nvPr/>
        </p:nvSpPr>
        <p:spPr>
          <a:xfrm>
            <a:off x="3902075" y="9515475"/>
            <a:ext cx="2984500" cy="503237"/>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12: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20" name="Google Shape;520;p12:notes"/>
          <p:cNvSpPr txBox="1">
            <a:spLocks noGrp="1"/>
          </p:cNvSpPr>
          <p:nvPr>
            <p:ph type="body" idx="1"/>
          </p:nvPr>
        </p:nvSpPr>
        <p:spPr>
          <a:xfrm>
            <a:off x="688975" y="4821237"/>
            <a:ext cx="5510212" cy="3946525"/>
          </a:xfrm>
          <a:prstGeom prst="rect">
            <a:avLst/>
          </a:prstGeom>
          <a:noFill/>
          <a:ln>
            <a:noFill/>
          </a:ln>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521" name="Google Shape;521;p12:notes"/>
          <p:cNvSpPr txBox="1"/>
          <p:nvPr/>
        </p:nvSpPr>
        <p:spPr>
          <a:xfrm>
            <a:off x="3902075" y="9515475"/>
            <a:ext cx="2984500" cy="503237"/>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13:notes"/>
          <p:cNvSpPr txBox="1">
            <a:spLocks noGrp="1"/>
          </p:cNvSpPr>
          <p:nvPr>
            <p:ph type="body" idx="1"/>
          </p:nvPr>
        </p:nvSpPr>
        <p:spPr>
          <a:xfrm>
            <a:off x="688975" y="4821237"/>
            <a:ext cx="5510212" cy="3946525"/>
          </a:xfrm>
          <a:prstGeom prst="rect">
            <a:avLst/>
          </a:prstGeom>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527" name="Google Shape;527;p13: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14:notes"/>
          <p:cNvSpPr txBox="1">
            <a:spLocks noGrp="1"/>
          </p:cNvSpPr>
          <p:nvPr>
            <p:ph type="body" idx="1"/>
          </p:nvPr>
        </p:nvSpPr>
        <p:spPr>
          <a:xfrm>
            <a:off x="688975" y="4821237"/>
            <a:ext cx="5510212" cy="3946525"/>
          </a:xfrm>
          <a:prstGeom prst="rect">
            <a:avLst/>
          </a:prstGeom>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535" name="Google Shape;535;p14: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15:notes"/>
          <p:cNvSpPr txBox="1">
            <a:spLocks noGrp="1"/>
          </p:cNvSpPr>
          <p:nvPr>
            <p:ph type="body" idx="1"/>
          </p:nvPr>
        </p:nvSpPr>
        <p:spPr>
          <a:xfrm>
            <a:off x="688975" y="4821237"/>
            <a:ext cx="5510212" cy="3946525"/>
          </a:xfrm>
          <a:prstGeom prst="rect">
            <a:avLst/>
          </a:prstGeom>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541" name="Google Shape;541;p15: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16: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47" name="Google Shape;547;p16:notes"/>
          <p:cNvSpPr txBox="1">
            <a:spLocks noGrp="1"/>
          </p:cNvSpPr>
          <p:nvPr>
            <p:ph type="body" idx="1"/>
          </p:nvPr>
        </p:nvSpPr>
        <p:spPr>
          <a:xfrm>
            <a:off x="688975" y="4821237"/>
            <a:ext cx="5510212" cy="3946525"/>
          </a:xfrm>
          <a:prstGeom prst="rect">
            <a:avLst/>
          </a:prstGeom>
          <a:noFill/>
          <a:ln>
            <a:noFill/>
          </a:ln>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548" name="Google Shape;548;p16:notes"/>
          <p:cNvSpPr txBox="1"/>
          <p:nvPr/>
        </p:nvSpPr>
        <p:spPr>
          <a:xfrm>
            <a:off x="3902075" y="9515475"/>
            <a:ext cx="2984500" cy="503237"/>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17: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55" name="Google Shape;555;p17:notes"/>
          <p:cNvSpPr txBox="1">
            <a:spLocks noGrp="1"/>
          </p:cNvSpPr>
          <p:nvPr>
            <p:ph type="body" idx="1"/>
          </p:nvPr>
        </p:nvSpPr>
        <p:spPr>
          <a:xfrm>
            <a:off x="688975" y="4821237"/>
            <a:ext cx="5510212" cy="3946525"/>
          </a:xfrm>
          <a:prstGeom prst="rect">
            <a:avLst/>
          </a:prstGeom>
          <a:noFill/>
          <a:ln>
            <a:noFill/>
          </a:ln>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556" name="Google Shape;556;p17:notes"/>
          <p:cNvSpPr txBox="1"/>
          <p:nvPr/>
        </p:nvSpPr>
        <p:spPr>
          <a:xfrm>
            <a:off x="3902075" y="9515475"/>
            <a:ext cx="2984500" cy="503237"/>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18: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61" name="Google Shape;561;p18:notes"/>
          <p:cNvSpPr txBox="1">
            <a:spLocks noGrp="1"/>
          </p:cNvSpPr>
          <p:nvPr>
            <p:ph type="body" idx="1"/>
          </p:nvPr>
        </p:nvSpPr>
        <p:spPr>
          <a:xfrm>
            <a:off x="688975" y="4821237"/>
            <a:ext cx="5510212" cy="3946525"/>
          </a:xfrm>
          <a:prstGeom prst="rect">
            <a:avLst/>
          </a:prstGeom>
          <a:noFill/>
          <a:ln>
            <a:noFill/>
          </a:ln>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562" name="Google Shape;562;p18:notes"/>
          <p:cNvSpPr txBox="1"/>
          <p:nvPr/>
        </p:nvSpPr>
        <p:spPr>
          <a:xfrm>
            <a:off x="3902075" y="9515475"/>
            <a:ext cx="2984500" cy="503237"/>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19:notes"/>
          <p:cNvSpPr txBox="1">
            <a:spLocks noGrp="1"/>
          </p:cNvSpPr>
          <p:nvPr>
            <p:ph type="body" idx="1"/>
          </p:nvPr>
        </p:nvSpPr>
        <p:spPr>
          <a:xfrm>
            <a:off x="688975" y="4821237"/>
            <a:ext cx="5510212" cy="3946525"/>
          </a:xfrm>
          <a:prstGeom prst="rect">
            <a:avLst/>
          </a:prstGeom>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569" name="Google Shape;569;p19:notes"/>
          <p:cNvSpPr>
            <a:spLocks noGrp="1" noRot="1" noChangeAspect="1"/>
          </p:cNvSpPr>
          <p:nvPr>
            <p:ph type="sldImg" idx="2"/>
          </p:nvPr>
        </p:nvSpPr>
        <p:spPr>
          <a:xfrm>
            <a:off x="1190625" y="1252538"/>
            <a:ext cx="4506913"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2:notes"/>
          <p:cNvSpPr txBox="1">
            <a:spLocks noGrp="1"/>
          </p:cNvSpPr>
          <p:nvPr>
            <p:ph type="body" idx="1"/>
          </p:nvPr>
        </p:nvSpPr>
        <p:spPr>
          <a:xfrm>
            <a:off x="688975" y="4821237"/>
            <a:ext cx="5510212" cy="3946525"/>
          </a:xfrm>
          <a:prstGeom prst="rect">
            <a:avLst/>
          </a:prstGeom>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452" name="Google Shape;452;p2: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20: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75" name="Google Shape;575;p20:notes"/>
          <p:cNvSpPr txBox="1">
            <a:spLocks noGrp="1"/>
          </p:cNvSpPr>
          <p:nvPr>
            <p:ph type="body" idx="1"/>
          </p:nvPr>
        </p:nvSpPr>
        <p:spPr>
          <a:xfrm>
            <a:off x="688975" y="4821237"/>
            <a:ext cx="5510212" cy="3946525"/>
          </a:xfrm>
          <a:prstGeom prst="rect">
            <a:avLst/>
          </a:prstGeom>
          <a:noFill/>
          <a:ln>
            <a:noFill/>
          </a:ln>
        </p:spPr>
        <p:txBody>
          <a:bodyPr spcFirstLastPara="1" wrap="square" lIns="92375" tIns="46175" rIns="92375" bIns="46175" anchor="t" anchorCtr="0">
            <a:noAutofit/>
          </a:bodyPr>
          <a:lstStyle/>
          <a:p>
            <a:pPr marL="0" lvl="0" indent="0" algn="l" rtl="0">
              <a:spcBef>
                <a:spcPts val="0"/>
              </a:spcBef>
              <a:spcAft>
                <a:spcPts val="0"/>
              </a:spcAft>
              <a:buSzPts val="1800"/>
              <a:buNone/>
            </a:pPr>
            <a:r>
              <a:rPr lang="en-US"/>
              <a:t>Paperless emails</a:t>
            </a:r>
            <a:endParaRPr/>
          </a:p>
        </p:txBody>
      </p:sp>
      <p:sp>
        <p:nvSpPr>
          <p:cNvPr id="576" name="Google Shape;576;p20:notes"/>
          <p:cNvSpPr txBox="1"/>
          <p:nvPr/>
        </p:nvSpPr>
        <p:spPr>
          <a:xfrm>
            <a:off x="3902075" y="9515475"/>
            <a:ext cx="2984500" cy="503237"/>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21: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82" name="Google Shape;582;p21:notes"/>
          <p:cNvSpPr txBox="1">
            <a:spLocks noGrp="1"/>
          </p:cNvSpPr>
          <p:nvPr>
            <p:ph type="body" idx="1"/>
          </p:nvPr>
        </p:nvSpPr>
        <p:spPr>
          <a:xfrm>
            <a:off x="688975" y="4821237"/>
            <a:ext cx="5510212" cy="3946525"/>
          </a:xfrm>
          <a:prstGeom prst="rect">
            <a:avLst/>
          </a:prstGeom>
          <a:noFill/>
          <a:ln>
            <a:noFill/>
          </a:ln>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583" name="Google Shape;583;p21:notes"/>
          <p:cNvSpPr txBox="1"/>
          <p:nvPr/>
        </p:nvSpPr>
        <p:spPr>
          <a:xfrm>
            <a:off x="3902075" y="9515475"/>
            <a:ext cx="2984500" cy="503237"/>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22:notes"/>
          <p:cNvSpPr>
            <a:spLocks noGrp="1" noRot="1" noChangeAspect="1"/>
          </p:cNvSpPr>
          <p:nvPr>
            <p:ph type="sldImg" idx="2"/>
          </p:nvPr>
        </p:nvSpPr>
        <p:spPr>
          <a:xfrm>
            <a:off x="1190625" y="1252538"/>
            <a:ext cx="4506913" cy="3381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88" name="Google Shape;588;p22:notes"/>
          <p:cNvSpPr txBox="1">
            <a:spLocks noGrp="1"/>
          </p:cNvSpPr>
          <p:nvPr>
            <p:ph type="body" idx="1"/>
          </p:nvPr>
        </p:nvSpPr>
        <p:spPr>
          <a:xfrm>
            <a:off x="688975" y="4821237"/>
            <a:ext cx="5510212" cy="3946525"/>
          </a:xfrm>
          <a:prstGeom prst="rect">
            <a:avLst/>
          </a:prstGeom>
          <a:noFill/>
          <a:ln>
            <a:noFill/>
          </a:ln>
        </p:spPr>
        <p:txBody>
          <a:bodyPr spcFirstLastPara="1" wrap="square" lIns="92375" tIns="46175" rIns="92375" bIns="46175" anchor="t" anchorCtr="0">
            <a:noAutofit/>
          </a:bodyPr>
          <a:lstStyle/>
          <a:p>
            <a:pPr marL="0" lvl="0" indent="0" algn="l" rtl="0">
              <a:spcBef>
                <a:spcPts val="0"/>
              </a:spcBef>
              <a:spcAft>
                <a:spcPts val="0"/>
              </a:spcAft>
              <a:buSzPts val="1800"/>
              <a:buNone/>
            </a:pPr>
            <a:r>
              <a:rPr lang="en-US"/>
              <a:t>Paperless emails</a:t>
            </a:r>
            <a:endParaRPr/>
          </a:p>
        </p:txBody>
      </p:sp>
      <p:sp>
        <p:nvSpPr>
          <p:cNvPr id="589" name="Google Shape;589;p22:notes"/>
          <p:cNvSpPr txBox="1"/>
          <p:nvPr/>
        </p:nvSpPr>
        <p:spPr>
          <a:xfrm>
            <a:off x="3902075" y="9515475"/>
            <a:ext cx="2984500" cy="503237"/>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23: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94" name="Google Shape;594;p23:notes"/>
          <p:cNvSpPr txBox="1">
            <a:spLocks noGrp="1"/>
          </p:cNvSpPr>
          <p:nvPr>
            <p:ph type="body" idx="1"/>
          </p:nvPr>
        </p:nvSpPr>
        <p:spPr>
          <a:xfrm>
            <a:off x="688975" y="4821237"/>
            <a:ext cx="5510212" cy="3946525"/>
          </a:xfrm>
          <a:prstGeom prst="rect">
            <a:avLst/>
          </a:prstGeom>
          <a:noFill/>
          <a:ln>
            <a:noFill/>
          </a:ln>
        </p:spPr>
        <p:txBody>
          <a:bodyPr spcFirstLastPara="1" wrap="square" lIns="92375" tIns="46175" rIns="92375" bIns="46175" anchor="t" anchorCtr="0">
            <a:noAutofit/>
          </a:bodyPr>
          <a:lstStyle/>
          <a:p>
            <a:pPr marL="0" lvl="0" indent="0" algn="l" rtl="0">
              <a:spcBef>
                <a:spcPts val="0"/>
              </a:spcBef>
              <a:spcAft>
                <a:spcPts val="0"/>
              </a:spcAft>
              <a:buSzPts val="1800"/>
              <a:buNone/>
            </a:pPr>
            <a:r>
              <a:rPr lang="en-US"/>
              <a:t>Paperless emails</a:t>
            </a:r>
            <a:endParaRPr/>
          </a:p>
        </p:txBody>
      </p:sp>
      <p:sp>
        <p:nvSpPr>
          <p:cNvPr id="595" name="Google Shape;595;p23:notes"/>
          <p:cNvSpPr txBox="1"/>
          <p:nvPr/>
        </p:nvSpPr>
        <p:spPr>
          <a:xfrm>
            <a:off x="3902075" y="9515475"/>
            <a:ext cx="2984500" cy="503237"/>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24: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600" name="Google Shape;600;p24:notes"/>
          <p:cNvSpPr txBox="1">
            <a:spLocks noGrp="1"/>
          </p:cNvSpPr>
          <p:nvPr>
            <p:ph type="body" idx="1"/>
          </p:nvPr>
        </p:nvSpPr>
        <p:spPr>
          <a:xfrm>
            <a:off x="688975" y="4821237"/>
            <a:ext cx="5510212" cy="3946525"/>
          </a:xfrm>
          <a:prstGeom prst="rect">
            <a:avLst/>
          </a:prstGeom>
          <a:noFill/>
          <a:ln>
            <a:noFill/>
          </a:ln>
        </p:spPr>
        <p:txBody>
          <a:bodyPr spcFirstLastPara="1" wrap="square" lIns="92375" tIns="46175" rIns="92375" bIns="46175" anchor="t" anchorCtr="0">
            <a:noAutofit/>
          </a:bodyPr>
          <a:lstStyle/>
          <a:p>
            <a:pPr marL="0" lvl="0" indent="0" algn="l" rtl="0">
              <a:spcBef>
                <a:spcPts val="0"/>
              </a:spcBef>
              <a:spcAft>
                <a:spcPts val="0"/>
              </a:spcAft>
              <a:buSzPts val="1800"/>
              <a:buNone/>
            </a:pPr>
            <a:r>
              <a:rPr lang="en-US"/>
              <a:t>Paperless emails</a:t>
            </a:r>
            <a:endParaRPr/>
          </a:p>
        </p:txBody>
      </p:sp>
      <p:sp>
        <p:nvSpPr>
          <p:cNvPr id="601" name="Google Shape;601;p24:notes"/>
          <p:cNvSpPr txBox="1"/>
          <p:nvPr/>
        </p:nvSpPr>
        <p:spPr>
          <a:xfrm>
            <a:off x="3902075" y="9515475"/>
            <a:ext cx="2984500" cy="503237"/>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25: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606" name="Google Shape;606;p25:notes"/>
          <p:cNvSpPr txBox="1">
            <a:spLocks noGrp="1"/>
          </p:cNvSpPr>
          <p:nvPr>
            <p:ph type="body" idx="1"/>
          </p:nvPr>
        </p:nvSpPr>
        <p:spPr>
          <a:xfrm>
            <a:off x="688975" y="4821237"/>
            <a:ext cx="5510212" cy="3946525"/>
          </a:xfrm>
          <a:prstGeom prst="rect">
            <a:avLst/>
          </a:prstGeom>
          <a:noFill/>
          <a:ln>
            <a:noFill/>
          </a:ln>
        </p:spPr>
        <p:txBody>
          <a:bodyPr spcFirstLastPara="1" wrap="square" lIns="92375" tIns="46175" rIns="92375" bIns="46175" anchor="t" anchorCtr="0">
            <a:noAutofit/>
          </a:bodyPr>
          <a:lstStyle/>
          <a:p>
            <a:pPr marL="0" lvl="0" indent="0" algn="l" rtl="0">
              <a:spcBef>
                <a:spcPts val="0"/>
              </a:spcBef>
              <a:spcAft>
                <a:spcPts val="0"/>
              </a:spcAft>
              <a:buSzPts val="1800"/>
              <a:buNone/>
            </a:pPr>
            <a:r>
              <a:rPr lang="en-US"/>
              <a:t>Paperless emails</a:t>
            </a:r>
            <a:endParaRPr/>
          </a:p>
        </p:txBody>
      </p:sp>
      <p:sp>
        <p:nvSpPr>
          <p:cNvPr id="607" name="Google Shape;607;p25:notes"/>
          <p:cNvSpPr txBox="1"/>
          <p:nvPr/>
        </p:nvSpPr>
        <p:spPr>
          <a:xfrm>
            <a:off x="3902075" y="9515475"/>
            <a:ext cx="2984500" cy="503237"/>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59" name="Google Shape;459;p3:notes"/>
          <p:cNvSpPr txBox="1">
            <a:spLocks noGrp="1"/>
          </p:cNvSpPr>
          <p:nvPr>
            <p:ph type="body" idx="1"/>
          </p:nvPr>
        </p:nvSpPr>
        <p:spPr>
          <a:xfrm>
            <a:off x="688975" y="4821237"/>
            <a:ext cx="5510212" cy="3946525"/>
          </a:xfrm>
          <a:prstGeom prst="rect">
            <a:avLst/>
          </a:prstGeom>
          <a:noFill/>
          <a:ln>
            <a:noFill/>
          </a:ln>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460" name="Google Shape;460;p3:notes"/>
          <p:cNvSpPr txBox="1"/>
          <p:nvPr/>
        </p:nvSpPr>
        <p:spPr>
          <a:xfrm>
            <a:off x="3902075" y="9515475"/>
            <a:ext cx="2984500" cy="503237"/>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4:notes"/>
          <p:cNvSpPr txBox="1">
            <a:spLocks noGrp="1"/>
          </p:cNvSpPr>
          <p:nvPr>
            <p:ph type="body" idx="1"/>
          </p:nvPr>
        </p:nvSpPr>
        <p:spPr>
          <a:xfrm>
            <a:off x="688975" y="4821237"/>
            <a:ext cx="5510212" cy="3946525"/>
          </a:xfrm>
          <a:prstGeom prst="rect">
            <a:avLst/>
          </a:prstGeom>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467" name="Google Shape;467;p4: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5: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74" name="Google Shape;474;p5:notes"/>
          <p:cNvSpPr txBox="1">
            <a:spLocks noGrp="1"/>
          </p:cNvSpPr>
          <p:nvPr>
            <p:ph type="body" idx="1"/>
          </p:nvPr>
        </p:nvSpPr>
        <p:spPr>
          <a:xfrm>
            <a:off x="688975" y="4821237"/>
            <a:ext cx="5510212" cy="3946525"/>
          </a:xfrm>
          <a:prstGeom prst="rect">
            <a:avLst/>
          </a:prstGeom>
          <a:noFill/>
          <a:ln>
            <a:noFill/>
          </a:ln>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475" name="Google Shape;475;p5:notes"/>
          <p:cNvSpPr txBox="1"/>
          <p:nvPr/>
        </p:nvSpPr>
        <p:spPr>
          <a:xfrm>
            <a:off x="3902075" y="9515475"/>
            <a:ext cx="2984500" cy="503237"/>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6: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82" name="Google Shape;482;p6:notes"/>
          <p:cNvSpPr txBox="1">
            <a:spLocks noGrp="1"/>
          </p:cNvSpPr>
          <p:nvPr>
            <p:ph type="body" idx="1"/>
          </p:nvPr>
        </p:nvSpPr>
        <p:spPr>
          <a:xfrm>
            <a:off x="688975" y="4821237"/>
            <a:ext cx="5510212" cy="3946525"/>
          </a:xfrm>
          <a:prstGeom prst="rect">
            <a:avLst/>
          </a:prstGeom>
          <a:noFill/>
          <a:ln>
            <a:noFill/>
          </a:ln>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483" name="Google Shape;483;p6:notes"/>
          <p:cNvSpPr txBox="1"/>
          <p:nvPr/>
        </p:nvSpPr>
        <p:spPr>
          <a:xfrm>
            <a:off x="3902075" y="9515475"/>
            <a:ext cx="2984500" cy="503237"/>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7: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89" name="Google Shape;489;p7:notes"/>
          <p:cNvSpPr txBox="1">
            <a:spLocks noGrp="1"/>
          </p:cNvSpPr>
          <p:nvPr>
            <p:ph type="body" idx="1"/>
          </p:nvPr>
        </p:nvSpPr>
        <p:spPr>
          <a:xfrm>
            <a:off x="688975" y="4821237"/>
            <a:ext cx="5510212" cy="3946525"/>
          </a:xfrm>
          <a:prstGeom prst="rect">
            <a:avLst/>
          </a:prstGeom>
          <a:noFill/>
          <a:ln>
            <a:noFill/>
          </a:ln>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490" name="Google Shape;490;p7:notes"/>
          <p:cNvSpPr txBox="1"/>
          <p:nvPr/>
        </p:nvSpPr>
        <p:spPr>
          <a:xfrm>
            <a:off x="3902075" y="9515475"/>
            <a:ext cx="2984500" cy="503237"/>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8: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95" name="Google Shape;495;p8:notes"/>
          <p:cNvSpPr txBox="1">
            <a:spLocks noGrp="1"/>
          </p:cNvSpPr>
          <p:nvPr>
            <p:ph type="body" idx="1"/>
          </p:nvPr>
        </p:nvSpPr>
        <p:spPr>
          <a:xfrm>
            <a:off x="688975" y="4821237"/>
            <a:ext cx="5510212" cy="3946525"/>
          </a:xfrm>
          <a:prstGeom prst="rect">
            <a:avLst/>
          </a:prstGeom>
          <a:noFill/>
          <a:ln>
            <a:noFill/>
          </a:ln>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496" name="Google Shape;496;p8:notes"/>
          <p:cNvSpPr txBox="1"/>
          <p:nvPr/>
        </p:nvSpPr>
        <p:spPr>
          <a:xfrm>
            <a:off x="3902075" y="9515475"/>
            <a:ext cx="2984500" cy="503237"/>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9:notes"/>
          <p:cNvSpPr>
            <a:spLocks noGrp="1" noRot="1" noChangeAspect="1"/>
          </p:cNvSpPr>
          <p:nvPr>
            <p:ph type="sldImg" idx="2"/>
          </p:nvPr>
        </p:nvSpPr>
        <p:spPr>
          <a:xfrm>
            <a:off x="1190625" y="1252537"/>
            <a:ext cx="4506912" cy="3381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01" name="Google Shape;501;p9:notes"/>
          <p:cNvSpPr txBox="1">
            <a:spLocks noGrp="1"/>
          </p:cNvSpPr>
          <p:nvPr>
            <p:ph type="body" idx="1"/>
          </p:nvPr>
        </p:nvSpPr>
        <p:spPr>
          <a:xfrm>
            <a:off x="688975" y="4821237"/>
            <a:ext cx="5510212" cy="3946525"/>
          </a:xfrm>
          <a:prstGeom prst="rect">
            <a:avLst/>
          </a:prstGeom>
          <a:noFill/>
          <a:ln>
            <a:noFill/>
          </a:ln>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502" name="Google Shape;502;p9:notes"/>
          <p:cNvSpPr txBox="1"/>
          <p:nvPr/>
        </p:nvSpPr>
        <p:spPr>
          <a:xfrm>
            <a:off x="3902075" y="9515475"/>
            <a:ext cx="2984500" cy="503237"/>
          </a:xfrm>
          <a:prstGeom prst="rect">
            <a:avLst/>
          </a:prstGeom>
          <a:noFill/>
          <a:ln>
            <a:noFill/>
          </a:ln>
        </p:spPr>
        <p:txBody>
          <a:bodyPr spcFirstLastPara="1" wrap="square" lIns="92375" tIns="46175" rIns="92375" bIns="461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27"/>
          <p:cNvSpPr txBox="1">
            <a:spLocks noGrp="1"/>
          </p:cNvSpPr>
          <p:nvPr>
            <p:ph type="ctrTitle"/>
          </p:nvPr>
        </p:nvSpPr>
        <p:spPr>
          <a:xfrm>
            <a:off x="1130595" y="2404534"/>
            <a:ext cx="5826719"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7"/>
          <p:cNvSpPr txBox="1">
            <a:spLocks noGrp="1"/>
          </p:cNvSpPr>
          <p:nvPr>
            <p:ph type="subTitle" idx="1"/>
          </p:nvPr>
        </p:nvSpPr>
        <p:spPr>
          <a:xfrm>
            <a:off x="1130595" y="4050834"/>
            <a:ext cx="5826719" cy="1096899"/>
          </a:xfrm>
          <a:prstGeom prst="rect">
            <a:avLst/>
          </a:prstGeom>
          <a:noFill/>
          <a:ln>
            <a:noFill/>
          </a:ln>
        </p:spPr>
        <p:txBody>
          <a:bodyPr spcFirstLastPara="1" wrap="square" lIns="91425" tIns="45700" rIns="91425" bIns="45700" anchor="t" anchorCtr="0">
            <a:no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29" name="Google Shape;29;p27"/>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7"/>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7"/>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1"/>
        <p:cNvGrpSpPr/>
        <p:nvPr/>
      </p:nvGrpSpPr>
      <p:grpSpPr>
        <a:xfrm>
          <a:off x="0" y="0"/>
          <a:ext cx="0" cy="0"/>
          <a:chOff x="0" y="0"/>
          <a:chExt cx="0" cy="0"/>
        </a:xfrm>
      </p:grpSpPr>
      <p:sp>
        <p:nvSpPr>
          <p:cNvPr id="82" name="Google Shape;82;p38"/>
          <p:cNvSpPr txBox="1">
            <a:spLocks noGrp="1"/>
          </p:cNvSpPr>
          <p:nvPr>
            <p:ph type="title"/>
          </p:nvPr>
        </p:nvSpPr>
        <p:spPr>
          <a:xfrm>
            <a:off x="2895600" y="914400"/>
            <a:ext cx="6019800" cy="838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8"/>
          <p:cNvSpPr txBox="1">
            <a:spLocks noGrp="1"/>
          </p:cNvSpPr>
          <p:nvPr>
            <p:ph type="body" idx="1"/>
          </p:nvPr>
        </p:nvSpPr>
        <p:spPr>
          <a:xfrm>
            <a:off x="2895600" y="1828800"/>
            <a:ext cx="2933700" cy="39624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CAFBED"/>
              </a:buClr>
              <a:buSzPts val="2800"/>
              <a:buFont typeface="Verdana"/>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84" name="Google Shape;84;p38"/>
          <p:cNvSpPr txBox="1">
            <a:spLocks noGrp="1"/>
          </p:cNvSpPr>
          <p:nvPr>
            <p:ph type="body" idx="2"/>
          </p:nvPr>
        </p:nvSpPr>
        <p:spPr>
          <a:xfrm>
            <a:off x="5981700" y="1828800"/>
            <a:ext cx="2933700" cy="39624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CAFBED"/>
              </a:buClr>
              <a:buSzPts val="2800"/>
              <a:buFont typeface="Verdana"/>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5"/>
        <p:cNvGrpSpPr/>
        <p:nvPr/>
      </p:nvGrpSpPr>
      <p:grpSpPr>
        <a:xfrm>
          <a:off x="0" y="0"/>
          <a:ext cx="0" cy="0"/>
          <a:chOff x="0" y="0"/>
          <a:chExt cx="0" cy="0"/>
        </a:xfrm>
      </p:grpSpPr>
      <p:sp>
        <p:nvSpPr>
          <p:cNvPr id="86" name="Google Shape;86;p3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CAFBED"/>
              </a:buClr>
              <a:buSzPts val="2000"/>
              <a:buFont typeface="Verdana"/>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8"/>
        <p:cNvGrpSpPr/>
        <p:nvPr/>
      </p:nvGrpSpPr>
      <p:grpSpPr>
        <a:xfrm>
          <a:off x="0" y="0"/>
          <a:ext cx="0" cy="0"/>
          <a:chOff x="0" y="0"/>
          <a:chExt cx="0" cy="0"/>
        </a:xfrm>
      </p:grpSpPr>
      <p:sp>
        <p:nvSpPr>
          <p:cNvPr id="89" name="Google Shape;89;p40"/>
          <p:cNvSpPr txBox="1">
            <a:spLocks noGrp="1"/>
          </p:cNvSpPr>
          <p:nvPr>
            <p:ph type="title"/>
          </p:nvPr>
        </p:nvSpPr>
        <p:spPr>
          <a:xfrm>
            <a:off x="2895600" y="914400"/>
            <a:ext cx="6019800" cy="838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0"/>
          <p:cNvSpPr txBox="1">
            <a:spLocks noGrp="1"/>
          </p:cNvSpPr>
          <p:nvPr>
            <p:ph type="body" idx="1"/>
          </p:nvPr>
        </p:nvSpPr>
        <p:spPr>
          <a:xfrm>
            <a:off x="2895600" y="1828800"/>
            <a:ext cx="6019800" cy="3962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CAFBED"/>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1"/>
        <p:cNvGrpSpPr/>
        <p:nvPr/>
      </p:nvGrpSpPr>
      <p:grpSpPr>
        <a:xfrm>
          <a:off x="0" y="0"/>
          <a:ext cx="0" cy="0"/>
          <a:chOff x="0" y="0"/>
          <a:chExt cx="0" cy="0"/>
        </a:xfrm>
      </p:grpSpPr>
      <p:sp>
        <p:nvSpPr>
          <p:cNvPr id="92" name="Google Shape;92;p4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4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320"/>
              </a:spcBef>
              <a:spcAft>
                <a:spcPts val="0"/>
              </a:spcAft>
              <a:buClr>
                <a:srgbClr val="CAFBED"/>
              </a:buClr>
              <a:buSzPts val="1600"/>
              <a:buFont typeface="Verdana"/>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8"/>
        <p:cNvGrpSpPr/>
        <p:nvPr/>
      </p:nvGrpSpPr>
      <p:grpSpPr>
        <a:xfrm>
          <a:off x="0" y="0"/>
          <a:ext cx="0" cy="0"/>
          <a:chOff x="0" y="0"/>
          <a:chExt cx="0" cy="0"/>
        </a:xfrm>
      </p:grpSpPr>
      <p:sp>
        <p:nvSpPr>
          <p:cNvPr id="129" name="Google Shape;129;p44"/>
          <p:cNvSpPr txBox="1">
            <a:spLocks noGrp="1"/>
          </p:cNvSpPr>
          <p:nvPr>
            <p:ph type="title"/>
          </p:nvPr>
        </p:nvSpPr>
        <p:spPr>
          <a:xfrm>
            <a:off x="609598" y="2700868"/>
            <a:ext cx="6347715" cy="18265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44"/>
          <p:cNvSpPr txBox="1">
            <a:spLocks noGrp="1"/>
          </p:cNvSpPr>
          <p:nvPr>
            <p:ph type="body" idx="1"/>
          </p:nvPr>
        </p:nvSpPr>
        <p:spPr>
          <a:xfrm>
            <a:off x="609598" y="4527448"/>
            <a:ext cx="6347715" cy="860400"/>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31" name="Google Shape;131;p44"/>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44"/>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44"/>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1"/>
        <p:cNvGrpSpPr/>
        <p:nvPr/>
      </p:nvGrpSpPr>
      <p:grpSpPr>
        <a:xfrm>
          <a:off x="0" y="0"/>
          <a:ext cx="0" cy="0"/>
          <a:chOff x="0" y="0"/>
          <a:chExt cx="0" cy="0"/>
        </a:xfrm>
      </p:grpSpPr>
      <p:sp>
        <p:nvSpPr>
          <p:cNvPr id="152" name="Google Shape;152;p46"/>
          <p:cNvSpPr txBox="1">
            <a:spLocks noGrp="1"/>
          </p:cNvSpPr>
          <p:nvPr>
            <p:ph type="title"/>
          </p:nvPr>
        </p:nvSpPr>
        <p:spPr>
          <a:xfrm>
            <a:off x="609600" y="609600"/>
            <a:ext cx="6347714"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46"/>
          <p:cNvSpPr txBox="1">
            <a:spLocks noGrp="1"/>
          </p:cNvSpPr>
          <p:nvPr>
            <p:ph type="body" idx="1"/>
          </p:nvPr>
        </p:nvSpPr>
        <p:spPr>
          <a:xfrm>
            <a:off x="609600" y="2160589"/>
            <a:ext cx="3088109"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154" name="Google Shape;154;p46"/>
          <p:cNvSpPr txBox="1">
            <a:spLocks noGrp="1"/>
          </p:cNvSpPr>
          <p:nvPr>
            <p:ph type="body" idx="2"/>
          </p:nvPr>
        </p:nvSpPr>
        <p:spPr>
          <a:xfrm>
            <a:off x="3869204" y="2160590"/>
            <a:ext cx="3088110"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155" name="Google Shape;155;p46"/>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46"/>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46"/>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5"/>
        <p:cNvGrpSpPr/>
        <p:nvPr/>
      </p:nvGrpSpPr>
      <p:grpSpPr>
        <a:xfrm>
          <a:off x="0" y="0"/>
          <a:ext cx="0" cy="0"/>
          <a:chOff x="0" y="0"/>
          <a:chExt cx="0" cy="0"/>
        </a:xfrm>
      </p:grpSpPr>
      <p:sp>
        <p:nvSpPr>
          <p:cNvPr id="176" name="Google Shape;176;p48"/>
          <p:cNvSpPr txBox="1">
            <a:spLocks noGrp="1"/>
          </p:cNvSpPr>
          <p:nvPr>
            <p:ph type="title"/>
          </p:nvPr>
        </p:nvSpPr>
        <p:spPr>
          <a:xfrm>
            <a:off x="609599" y="609600"/>
            <a:ext cx="6347713"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48"/>
          <p:cNvSpPr txBox="1">
            <a:spLocks noGrp="1"/>
          </p:cNvSpPr>
          <p:nvPr>
            <p:ph type="body" idx="1"/>
          </p:nvPr>
        </p:nvSpPr>
        <p:spPr>
          <a:xfrm>
            <a:off x="609599" y="2160983"/>
            <a:ext cx="309067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78" name="Google Shape;178;p48"/>
          <p:cNvSpPr txBox="1">
            <a:spLocks noGrp="1"/>
          </p:cNvSpPr>
          <p:nvPr>
            <p:ph type="body" idx="2"/>
          </p:nvPr>
        </p:nvSpPr>
        <p:spPr>
          <a:xfrm>
            <a:off x="609599" y="2737246"/>
            <a:ext cx="3090672"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79" name="Google Shape;179;p48"/>
          <p:cNvSpPr txBox="1">
            <a:spLocks noGrp="1"/>
          </p:cNvSpPr>
          <p:nvPr>
            <p:ph type="body" idx="3"/>
          </p:nvPr>
        </p:nvSpPr>
        <p:spPr>
          <a:xfrm>
            <a:off x="3866640" y="2160983"/>
            <a:ext cx="309067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80" name="Google Shape;180;p48"/>
          <p:cNvSpPr txBox="1">
            <a:spLocks noGrp="1"/>
          </p:cNvSpPr>
          <p:nvPr>
            <p:ph type="body" idx="4"/>
          </p:nvPr>
        </p:nvSpPr>
        <p:spPr>
          <a:xfrm>
            <a:off x="3866640" y="2737246"/>
            <a:ext cx="3090672"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81" name="Google Shape;181;p48"/>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48"/>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48"/>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1"/>
        <p:cNvGrpSpPr/>
        <p:nvPr/>
      </p:nvGrpSpPr>
      <p:grpSpPr>
        <a:xfrm>
          <a:off x="0" y="0"/>
          <a:ext cx="0" cy="0"/>
          <a:chOff x="0" y="0"/>
          <a:chExt cx="0" cy="0"/>
        </a:xfrm>
      </p:grpSpPr>
      <p:sp>
        <p:nvSpPr>
          <p:cNvPr id="202" name="Google Shape;202;p50"/>
          <p:cNvSpPr txBox="1">
            <a:spLocks noGrp="1"/>
          </p:cNvSpPr>
          <p:nvPr>
            <p:ph type="title"/>
          </p:nvPr>
        </p:nvSpPr>
        <p:spPr>
          <a:xfrm>
            <a:off x="609599" y="609600"/>
            <a:ext cx="6347714"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50"/>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50"/>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50"/>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3"/>
        <p:cNvGrpSpPr/>
        <p:nvPr/>
      </p:nvGrpSpPr>
      <p:grpSpPr>
        <a:xfrm>
          <a:off x="0" y="0"/>
          <a:ext cx="0" cy="0"/>
          <a:chOff x="0" y="0"/>
          <a:chExt cx="0" cy="0"/>
        </a:xfrm>
      </p:grpSpPr>
      <p:sp>
        <p:nvSpPr>
          <p:cNvPr id="224" name="Google Shape;224;p52"/>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52"/>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52"/>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44"/>
        <p:cNvGrpSpPr/>
        <p:nvPr/>
      </p:nvGrpSpPr>
      <p:grpSpPr>
        <a:xfrm>
          <a:off x="0" y="0"/>
          <a:ext cx="0" cy="0"/>
          <a:chOff x="0" y="0"/>
          <a:chExt cx="0" cy="0"/>
        </a:xfrm>
      </p:grpSpPr>
      <p:sp>
        <p:nvSpPr>
          <p:cNvPr id="245" name="Google Shape;245;p54"/>
          <p:cNvSpPr txBox="1">
            <a:spLocks noGrp="1"/>
          </p:cNvSpPr>
          <p:nvPr>
            <p:ph type="title"/>
          </p:nvPr>
        </p:nvSpPr>
        <p:spPr>
          <a:xfrm>
            <a:off x="609599" y="1498604"/>
            <a:ext cx="2790182"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54"/>
          <p:cNvSpPr txBox="1">
            <a:spLocks noGrp="1"/>
          </p:cNvSpPr>
          <p:nvPr>
            <p:ph type="body" idx="1"/>
          </p:nvPr>
        </p:nvSpPr>
        <p:spPr>
          <a:xfrm>
            <a:off x="3571275" y="514925"/>
            <a:ext cx="3386037"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47" name="Google Shape;247;p54"/>
          <p:cNvSpPr txBox="1">
            <a:spLocks noGrp="1"/>
          </p:cNvSpPr>
          <p:nvPr>
            <p:ph type="body" idx="2"/>
          </p:nvPr>
        </p:nvSpPr>
        <p:spPr>
          <a:xfrm>
            <a:off x="609599" y="2777069"/>
            <a:ext cx="2790182"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840"/>
              <a:buNone/>
              <a:defRPr sz="1050"/>
            </a:lvl2pPr>
            <a:lvl3pPr marL="1371600" lvl="2" indent="-228600" algn="l">
              <a:spcBef>
                <a:spcPts val="1000"/>
              </a:spcBef>
              <a:spcAft>
                <a:spcPts val="0"/>
              </a:spcAft>
              <a:buSzPts val="720"/>
              <a:buNone/>
              <a:defRPr sz="900"/>
            </a:lvl3pPr>
            <a:lvl4pPr marL="1828800" lvl="3" indent="-228600" algn="l">
              <a:spcBef>
                <a:spcPts val="1000"/>
              </a:spcBef>
              <a:spcAft>
                <a:spcPts val="0"/>
              </a:spcAft>
              <a:buSzPts val="600"/>
              <a:buNone/>
              <a:defRPr sz="750"/>
            </a:lvl4pPr>
            <a:lvl5pPr marL="2286000" lvl="4" indent="-228600" algn="l">
              <a:spcBef>
                <a:spcPts val="1000"/>
              </a:spcBef>
              <a:spcAft>
                <a:spcPts val="0"/>
              </a:spcAft>
              <a:buSzPts val="600"/>
              <a:buNone/>
              <a:defRPr sz="750"/>
            </a:lvl5pPr>
            <a:lvl6pPr marL="2743200" lvl="5" indent="-228600" algn="l">
              <a:spcBef>
                <a:spcPts val="1000"/>
              </a:spcBef>
              <a:spcAft>
                <a:spcPts val="0"/>
              </a:spcAft>
              <a:buSzPts val="600"/>
              <a:buNone/>
              <a:defRPr sz="750"/>
            </a:lvl6pPr>
            <a:lvl7pPr marL="3200400" lvl="6" indent="-228600" algn="l">
              <a:spcBef>
                <a:spcPts val="1000"/>
              </a:spcBef>
              <a:spcAft>
                <a:spcPts val="0"/>
              </a:spcAft>
              <a:buSzPts val="600"/>
              <a:buNone/>
              <a:defRPr sz="750"/>
            </a:lvl7pPr>
            <a:lvl8pPr marL="3657600" lvl="7" indent="-228600" algn="l">
              <a:spcBef>
                <a:spcPts val="1000"/>
              </a:spcBef>
              <a:spcAft>
                <a:spcPts val="0"/>
              </a:spcAft>
              <a:buSzPts val="600"/>
              <a:buNone/>
              <a:defRPr sz="750"/>
            </a:lvl8pPr>
            <a:lvl9pPr marL="4114800" lvl="8" indent="-228600" algn="l">
              <a:spcBef>
                <a:spcPts val="1000"/>
              </a:spcBef>
              <a:spcAft>
                <a:spcPts val="0"/>
              </a:spcAft>
              <a:buSzPts val="600"/>
              <a:buNone/>
              <a:defRPr sz="750"/>
            </a:lvl9pPr>
          </a:lstStyle>
          <a:p>
            <a:endParaRPr/>
          </a:p>
        </p:txBody>
      </p:sp>
      <p:sp>
        <p:nvSpPr>
          <p:cNvPr id="248" name="Google Shape;248;p54"/>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9" name="Google Shape;249;p54"/>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 name="Google Shape;250;p54"/>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9"/>
        <p:cNvGrpSpPr/>
        <p:nvPr/>
      </p:nvGrpSpPr>
      <p:grpSpPr>
        <a:xfrm>
          <a:off x="0" y="0"/>
          <a:ext cx="0" cy="0"/>
          <a:chOff x="0" y="0"/>
          <a:chExt cx="0" cy="0"/>
        </a:xfrm>
      </p:grpSpPr>
      <p:sp>
        <p:nvSpPr>
          <p:cNvPr id="50" name="Google Shape;50;p29"/>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9"/>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2" name="Google Shape;52;p29"/>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68"/>
        <p:cNvGrpSpPr/>
        <p:nvPr/>
      </p:nvGrpSpPr>
      <p:grpSpPr>
        <a:xfrm>
          <a:off x="0" y="0"/>
          <a:ext cx="0" cy="0"/>
          <a:chOff x="0" y="0"/>
          <a:chExt cx="0" cy="0"/>
        </a:xfrm>
      </p:grpSpPr>
      <p:sp>
        <p:nvSpPr>
          <p:cNvPr id="269" name="Google Shape;269;p56"/>
          <p:cNvSpPr txBox="1">
            <a:spLocks noGrp="1"/>
          </p:cNvSpPr>
          <p:nvPr>
            <p:ph type="title"/>
          </p:nvPr>
        </p:nvSpPr>
        <p:spPr>
          <a:xfrm>
            <a:off x="609599" y="4800600"/>
            <a:ext cx="6347714"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0" name="Google Shape;270;p56"/>
          <p:cNvSpPr>
            <a:spLocks noGrp="1"/>
          </p:cNvSpPr>
          <p:nvPr>
            <p:ph type="pic" idx="2"/>
          </p:nvPr>
        </p:nvSpPr>
        <p:spPr>
          <a:xfrm>
            <a:off x="609599" y="609600"/>
            <a:ext cx="6347714" cy="3845718"/>
          </a:xfrm>
          <a:prstGeom prst="rect">
            <a:avLst/>
          </a:prstGeom>
          <a:noFill/>
          <a:ln>
            <a:noFill/>
          </a:ln>
        </p:spPr>
      </p:sp>
      <p:sp>
        <p:nvSpPr>
          <p:cNvPr id="271" name="Google Shape;271;p56"/>
          <p:cNvSpPr txBox="1">
            <a:spLocks noGrp="1"/>
          </p:cNvSpPr>
          <p:nvPr>
            <p:ph type="body" idx="1"/>
          </p:nvPr>
        </p:nvSpPr>
        <p:spPr>
          <a:xfrm>
            <a:off x="609599" y="5367338"/>
            <a:ext cx="6347714"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72" name="Google Shape;272;p56"/>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3" name="Google Shape;273;p56"/>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56"/>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292"/>
        <p:cNvGrpSpPr/>
        <p:nvPr/>
      </p:nvGrpSpPr>
      <p:grpSpPr>
        <a:xfrm>
          <a:off x="0" y="0"/>
          <a:ext cx="0" cy="0"/>
          <a:chOff x="0" y="0"/>
          <a:chExt cx="0" cy="0"/>
        </a:xfrm>
      </p:grpSpPr>
      <p:sp>
        <p:nvSpPr>
          <p:cNvPr id="293" name="Google Shape;293;p58"/>
          <p:cNvSpPr txBox="1">
            <a:spLocks noGrp="1"/>
          </p:cNvSpPr>
          <p:nvPr>
            <p:ph type="title"/>
          </p:nvPr>
        </p:nvSpPr>
        <p:spPr>
          <a:xfrm>
            <a:off x="609600" y="609600"/>
            <a:ext cx="6347714"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4" name="Google Shape;294;p58"/>
          <p:cNvSpPr txBox="1">
            <a:spLocks noGrp="1"/>
          </p:cNvSpPr>
          <p:nvPr>
            <p:ph type="body" idx="1"/>
          </p:nvPr>
        </p:nvSpPr>
        <p:spPr>
          <a:xfrm>
            <a:off x="609600" y="4470400"/>
            <a:ext cx="6347714"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295" name="Google Shape;295;p58"/>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6" name="Google Shape;296;p58"/>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7" name="Google Shape;297;p58"/>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317"/>
        <p:cNvGrpSpPr/>
        <p:nvPr/>
      </p:nvGrpSpPr>
      <p:grpSpPr>
        <a:xfrm>
          <a:off x="0" y="0"/>
          <a:ext cx="0" cy="0"/>
          <a:chOff x="0" y="0"/>
          <a:chExt cx="0" cy="0"/>
        </a:xfrm>
      </p:grpSpPr>
      <p:sp>
        <p:nvSpPr>
          <p:cNvPr id="318" name="Google Shape;318;p60"/>
          <p:cNvSpPr txBox="1">
            <a:spLocks noGrp="1"/>
          </p:cNvSpPr>
          <p:nvPr>
            <p:ph type="title"/>
          </p:nvPr>
        </p:nvSpPr>
        <p:spPr>
          <a:xfrm>
            <a:off x="774885" y="609600"/>
            <a:ext cx="6072182"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60"/>
          <p:cNvSpPr txBox="1">
            <a:spLocks noGrp="1"/>
          </p:cNvSpPr>
          <p:nvPr>
            <p:ph type="body" idx="1"/>
          </p:nvPr>
        </p:nvSpPr>
        <p:spPr>
          <a:xfrm>
            <a:off x="1101074" y="3632200"/>
            <a:ext cx="541980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20" name="Google Shape;320;p60"/>
          <p:cNvSpPr txBox="1">
            <a:spLocks noGrp="1"/>
          </p:cNvSpPr>
          <p:nvPr>
            <p:ph type="body" idx="2"/>
          </p:nvPr>
        </p:nvSpPr>
        <p:spPr>
          <a:xfrm>
            <a:off x="609598" y="4470400"/>
            <a:ext cx="6347715"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321" name="Google Shape;321;p60"/>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2" name="Google Shape;322;p60"/>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3" name="Google Shape;323;p60"/>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341"/>
        <p:cNvGrpSpPr/>
        <p:nvPr/>
      </p:nvGrpSpPr>
      <p:grpSpPr>
        <a:xfrm>
          <a:off x="0" y="0"/>
          <a:ext cx="0" cy="0"/>
          <a:chOff x="0" y="0"/>
          <a:chExt cx="0" cy="0"/>
        </a:xfrm>
      </p:grpSpPr>
      <p:sp>
        <p:nvSpPr>
          <p:cNvPr id="342" name="Google Shape;342;p62"/>
          <p:cNvSpPr txBox="1">
            <a:spLocks noGrp="1"/>
          </p:cNvSpPr>
          <p:nvPr>
            <p:ph type="title"/>
          </p:nvPr>
        </p:nvSpPr>
        <p:spPr>
          <a:xfrm>
            <a:off x="609598" y="1931988"/>
            <a:ext cx="6347715"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3" name="Google Shape;343;p62"/>
          <p:cNvSpPr txBox="1">
            <a:spLocks noGrp="1"/>
          </p:cNvSpPr>
          <p:nvPr>
            <p:ph type="body" idx="1"/>
          </p:nvPr>
        </p:nvSpPr>
        <p:spPr>
          <a:xfrm>
            <a:off x="609598" y="4527448"/>
            <a:ext cx="6347715"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344" name="Google Shape;344;p62"/>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5" name="Google Shape;345;p62"/>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6" name="Google Shape;346;p62"/>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366"/>
        <p:cNvGrpSpPr/>
        <p:nvPr/>
      </p:nvGrpSpPr>
      <p:grpSpPr>
        <a:xfrm>
          <a:off x="0" y="0"/>
          <a:ext cx="0" cy="0"/>
          <a:chOff x="0" y="0"/>
          <a:chExt cx="0" cy="0"/>
        </a:xfrm>
      </p:grpSpPr>
      <p:sp>
        <p:nvSpPr>
          <p:cNvPr id="367" name="Google Shape;367;p64"/>
          <p:cNvSpPr txBox="1">
            <a:spLocks noGrp="1"/>
          </p:cNvSpPr>
          <p:nvPr>
            <p:ph type="title"/>
          </p:nvPr>
        </p:nvSpPr>
        <p:spPr>
          <a:xfrm>
            <a:off x="774885" y="609600"/>
            <a:ext cx="6072182"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8" name="Google Shape;368;p64"/>
          <p:cNvSpPr txBox="1">
            <a:spLocks noGrp="1"/>
          </p:cNvSpPr>
          <p:nvPr>
            <p:ph type="body" idx="1"/>
          </p:nvPr>
        </p:nvSpPr>
        <p:spPr>
          <a:xfrm>
            <a:off x="609597" y="4013200"/>
            <a:ext cx="6347716"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69" name="Google Shape;369;p64"/>
          <p:cNvSpPr txBox="1">
            <a:spLocks noGrp="1"/>
          </p:cNvSpPr>
          <p:nvPr>
            <p:ph type="body" idx="2"/>
          </p:nvPr>
        </p:nvSpPr>
        <p:spPr>
          <a:xfrm>
            <a:off x="609598" y="4527448"/>
            <a:ext cx="6347715"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370" name="Google Shape;370;p64"/>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1" name="Google Shape;371;p64"/>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2" name="Google Shape;372;p64"/>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390"/>
        <p:cNvGrpSpPr/>
        <p:nvPr/>
      </p:nvGrpSpPr>
      <p:grpSpPr>
        <a:xfrm>
          <a:off x="0" y="0"/>
          <a:ext cx="0" cy="0"/>
          <a:chOff x="0" y="0"/>
          <a:chExt cx="0" cy="0"/>
        </a:xfrm>
      </p:grpSpPr>
      <p:sp>
        <p:nvSpPr>
          <p:cNvPr id="391" name="Google Shape;391;p66"/>
          <p:cNvSpPr txBox="1">
            <a:spLocks noGrp="1"/>
          </p:cNvSpPr>
          <p:nvPr>
            <p:ph type="title"/>
          </p:nvPr>
        </p:nvSpPr>
        <p:spPr>
          <a:xfrm>
            <a:off x="615848" y="609600"/>
            <a:ext cx="6341465"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2" name="Google Shape;392;p66"/>
          <p:cNvSpPr txBox="1">
            <a:spLocks noGrp="1"/>
          </p:cNvSpPr>
          <p:nvPr>
            <p:ph type="body" idx="1"/>
          </p:nvPr>
        </p:nvSpPr>
        <p:spPr>
          <a:xfrm>
            <a:off x="609597" y="4013200"/>
            <a:ext cx="6347716"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93" name="Google Shape;393;p66"/>
          <p:cNvSpPr txBox="1">
            <a:spLocks noGrp="1"/>
          </p:cNvSpPr>
          <p:nvPr>
            <p:ph type="body" idx="2"/>
          </p:nvPr>
        </p:nvSpPr>
        <p:spPr>
          <a:xfrm>
            <a:off x="609598" y="4527448"/>
            <a:ext cx="6347715"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394" name="Google Shape;394;p66"/>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5" name="Google Shape;395;p66"/>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6" name="Google Shape;396;p66"/>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4"/>
        <p:cNvGrpSpPr/>
        <p:nvPr/>
      </p:nvGrpSpPr>
      <p:grpSpPr>
        <a:xfrm>
          <a:off x="0" y="0"/>
          <a:ext cx="0" cy="0"/>
          <a:chOff x="0" y="0"/>
          <a:chExt cx="0" cy="0"/>
        </a:xfrm>
      </p:grpSpPr>
      <p:sp>
        <p:nvSpPr>
          <p:cNvPr id="415" name="Google Shape;415;p68"/>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6" name="Google Shape;416;p68"/>
          <p:cNvSpPr txBox="1">
            <a:spLocks noGrp="1"/>
          </p:cNvSpPr>
          <p:nvPr>
            <p:ph type="body" idx="1"/>
          </p:nvPr>
        </p:nvSpPr>
        <p:spPr>
          <a:xfrm rot="5400000">
            <a:off x="1843087" y="927099"/>
            <a:ext cx="3881437" cy="6348412"/>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17" name="Google Shape;417;p68"/>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8" name="Google Shape;418;p68"/>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9" name="Google Shape;419;p68"/>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37"/>
        <p:cNvGrpSpPr/>
        <p:nvPr/>
      </p:nvGrpSpPr>
      <p:grpSpPr>
        <a:xfrm>
          <a:off x="0" y="0"/>
          <a:ext cx="0" cy="0"/>
          <a:chOff x="0" y="0"/>
          <a:chExt cx="0" cy="0"/>
        </a:xfrm>
      </p:grpSpPr>
      <p:sp>
        <p:nvSpPr>
          <p:cNvPr id="438" name="Google Shape;438;p70"/>
          <p:cNvSpPr txBox="1">
            <a:spLocks noGrp="1"/>
          </p:cNvSpPr>
          <p:nvPr>
            <p:ph type="title"/>
          </p:nvPr>
        </p:nvSpPr>
        <p:spPr>
          <a:xfrm rot="5400000">
            <a:off x="3840993" y="2745920"/>
            <a:ext cx="5251451" cy="9788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9" name="Google Shape;439;p70"/>
          <p:cNvSpPr txBox="1">
            <a:spLocks noGrp="1"/>
          </p:cNvSpPr>
          <p:nvPr>
            <p:ph type="body" idx="1"/>
          </p:nvPr>
        </p:nvSpPr>
        <p:spPr>
          <a:xfrm rot="5400000">
            <a:off x="581386" y="637813"/>
            <a:ext cx="5251451" cy="5195026"/>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40" name="Google Shape;440;p70"/>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1" name="Google Shape;441;p70"/>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2" name="Google Shape;442;p70"/>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rot="5400000">
            <a:off x="5724525" y="2600325"/>
            <a:ext cx="4876800" cy="15049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1"/>
          <p:cNvSpPr txBox="1">
            <a:spLocks noGrp="1"/>
          </p:cNvSpPr>
          <p:nvPr>
            <p:ph type="body" idx="1"/>
          </p:nvPr>
        </p:nvSpPr>
        <p:spPr>
          <a:xfrm rot="5400000">
            <a:off x="2638425" y="1171575"/>
            <a:ext cx="4876800" cy="436245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CAFBED"/>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Google Shape;62;p32"/>
          <p:cNvSpPr txBox="1">
            <a:spLocks noGrp="1"/>
          </p:cNvSpPr>
          <p:nvPr>
            <p:ph type="title"/>
          </p:nvPr>
        </p:nvSpPr>
        <p:spPr>
          <a:xfrm>
            <a:off x="2895600" y="914400"/>
            <a:ext cx="6019800" cy="838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2"/>
          <p:cNvSpPr txBox="1">
            <a:spLocks noGrp="1"/>
          </p:cNvSpPr>
          <p:nvPr>
            <p:ph type="body" idx="1"/>
          </p:nvPr>
        </p:nvSpPr>
        <p:spPr>
          <a:xfrm rot="5400000">
            <a:off x="3924300" y="800100"/>
            <a:ext cx="3962400"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CAFBED"/>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3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3"/>
          <p:cNvSpPr>
            <a:spLocks noGrp="1"/>
          </p:cNvSpPr>
          <p:nvPr>
            <p:ph type="pic" idx="2"/>
          </p:nvPr>
        </p:nvSpPr>
        <p:spPr>
          <a:xfrm>
            <a:off x="1792288" y="612775"/>
            <a:ext cx="5486400" cy="4114800"/>
          </a:xfrm>
          <a:prstGeom prst="rect">
            <a:avLst/>
          </a:prstGeom>
          <a:noFill/>
          <a:ln>
            <a:noFill/>
          </a:ln>
        </p:spPr>
      </p:sp>
      <p:sp>
        <p:nvSpPr>
          <p:cNvPr id="67" name="Google Shape;67;p3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CAFBED"/>
              </a:buClr>
              <a:buSzPts val="1400"/>
              <a:buFont typeface="Verdana"/>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rgbClr val="CAFBED"/>
              </a:buClr>
              <a:buSzPts val="3200"/>
              <a:buFont typeface="Verdana"/>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71" name="Google Shape;71;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CAFBED"/>
              </a:buClr>
              <a:buSzPts val="1400"/>
              <a:buFont typeface="Verdana"/>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36"/>
          <p:cNvSpPr txBox="1">
            <a:spLocks noGrp="1"/>
          </p:cNvSpPr>
          <p:nvPr>
            <p:ph type="title"/>
          </p:nvPr>
        </p:nvSpPr>
        <p:spPr>
          <a:xfrm>
            <a:off x="2895600" y="914400"/>
            <a:ext cx="6019800" cy="838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5"/>
        <p:cNvGrpSpPr/>
        <p:nvPr/>
      </p:nvGrpSpPr>
      <p:grpSpPr>
        <a:xfrm>
          <a:off x="0" y="0"/>
          <a:ext cx="0" cy="0"/>
          <a:chOff x="0" y="0"/>
          <a:chExt cx="0" cy="0"/>
        </a:xfrm>
      </p:grpSpPr>
      <p:sp>
        <p:nvSpPr>
          <p:cNvPr id="76" name="Google Shape;76;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CAFBED"/>
              </a:buClr>
              <a:buSzPts val="2400"/>
              <a:buFont typeface="Verdana"/>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78" name="Google Shape;78;p3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CAFBED"/>
              </a:buClr>
              <a:buSzPts val="2400"/>
              <a:buFont typeface="Verdana"/>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79" name="Google Shape;79;p3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CAFBED"/>
              </a:buClr>
              <a:buSzPts val="2400"/>
              <a:buFont typeface="Verdana"/>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80" name="Google Shape;80;p3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CAFBED"/>
              </a:buClr>
              <a:buSzPts val="2400"/>
              <a:buFont typeface="Verdana"/>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9.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0.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1.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2.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3.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4.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5.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6.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jp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7.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26"/>
          <p:cNvGrpSpPr/>
          <p:nvPr/>
        </p:nvGrpSpPr>
        <p:grpSpPr>
          <a:xfrm>
            <a:off x="-7937" y="-7937"/>
            <a:ext cx="9169400" cy="6873875"/>
            <a:chOff x="-8466" y="-8468"/>
            <a:chExt cx="9169804" cy="6874935"/>
          </a:xfrm>
        </p:grpSpPr>
        <p:cxnSp>
          <p:nvCxnSpPr>
            <p:cNvPr id="11" name="Google Shape;11;p26"/>
            <p:cNvCxnSpPr/>
            <p:nvPr/>
          </p:nvCxnSpPr>
          <p:spPr>
            <a:xfrm rot="10800000" flipH="1">
              <a:off x="5130498" y="4175239"/>
              <a:ext cx="4022902" cy="2683288"/>
            </a:xfrm>
            <a:prstGeom prst="straightConnector1">
              <a:avLst/>
            </a:prstGeom>
            <a:noFill/>
            <a:ln w="9525" cap="rnd" cmpd="sng">
              <a:solidFill>
                <a:srgbClr val="D9D9D9"/>
              </a:solidFill>
              <a:prstDash val="solid"/>
              <a:miter lim="800000"/>
              <a:headEnd type="none" w="med" len="med"/>
              <a:tailEnd type="none" w="med" len="med"/>
            </a:ln>
          </p:spPr>
        </p:cxnSp>
        <p:cxnSp>
          <p:nvCxnSpPr>
            <p:cNvPr id="12" name="Google Shape;12;p26"/>
            <p:cNvCxnSpPr/>
            <p:nvPr/>
          </p:nvCxnSpPr>
          <p:spPr>
            <a:xfrm>
              <a:off x="7041932" y="-529"/>
              <a:ext cx="1219254" cy="6859057"/>
            </a:xfrm>
            <a:prstGeom prst="straightConnector1">
              <a:avLst/>
            </a:prstGeom>
            <a:noFill/>
            <a:ln w="9525" cap="rnd" cmpd="sng">
              <a:solidFill>
                <a:srgbClr val="BFBFBF"/>
              </a:solidFill>
              <a:prstDash val="solid"/>
              <a:miter lim="800000"/>
              <a:headEnd type="none" w="med" len="med"/>
              <a:tailEnd type="none" w="med" len="med"/>
            </a:ln>
          </p:spPr>
        </p:cxnSp>
        <p:sp>
          <p:nvSpPr>
            <p:cNvPr id="13" name="Google Shape;13;p26"/>
            <p:cNvSpPr/>
            <p:nvPr/>
          </p:nvSpPr>
          <p:spPr>
            <a:xfrm>
              <a:off x="6891113" y="-529"/>
              <a:ext cx="2270225" cy="686699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4" name="Google Shape;14;p26"/>
            <p:cNvSpPr/>
            <p:nvPr/>
          </p:nvSpPr>
          <p:spPr>
            <a:xfrm>
              <a:off x="7205452" y="-8468"/>
              <a:ext cx="1947948" cy="6866996"/>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5" name="Google Shape;15;p26"/>
            <p:cNvSpPr/>
            <p:nvPr/>
          </p:nvSpPr>
          <p:spPr>
            <a:xfrm>
              <a:off x="6638689" y="3919613"/>
              <a:ext cx="2513123" cy="2938915"/>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6" name="Google Shape;16;p26"/>
            <p:cNvSpPr/>
            <p:nvPr/>
          </p:nvSpPr>
          <p:spPr>
            <a:xfrm>
              <a:off x="7010180" y="-8468"/>
              <a:ext cx="2143219" cy="6866996"/>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7" name="Google Shape;17;p26"/>
            <p:cNvSpPr/>
            <p:nvPr/>
          </p:nvSpPr>
          <p:spPr>
            <a:xfrm>
              <a:off x="8296112" y="-8468"/>
              <a:ext cx="857288" cy="6866996"/>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8" name="Google Shape;18;p26"/>
            <p:cNvSpPr/>
            <p:nvPr/>
          </p:nvSpPr>
          <p:spPr>
            <a:xfrm>
              <a:off x="8077027" y="-8468"/>
              <a:ext cx="1066847" cy="6866996"/>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9" name="Google Shape;19;p26"/>
            <p:cNvSpPr/>
            <p:nvPr/>
          </p:nvSpPr>
          <p:spPr>
            <a:xfrm>
              <a:off x="8059565" y="4894488"/>
              <a:ext cx="1095423" cy="1964040"/>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0" name="Google Shape;20;p26"/>
            <p:cNvSpPr/>
            <p:nvPr/>
          </p:nvSpPr>
          <p:spPr>
            <a:xfrm>
              <a:off x="-8466" y="-8468"/>
              <a:ext cx="863639" cy="5698416"/>
            </a:xfrm>
            <a:custGeom>
              <a:avLst/>
              <a:gdLst/>
              <a:ahLst/>
              <a:cxnLst/>
              <a:rect l="l" t="t" r="r" b="b"/>
              <a:pathLst>
                <a:path w="863600" h="5698067" extrusionOk="0">
                  <a:moveTo>
                    <a:pt x="0" y="8467"/>
                  </a:moveTo>
                  <a:lnTo>
                    <a:pt x="863600" y="0"/>
                  </a:lnTo>
                  <a:lnTo>
                    <a:pt x="863600" y="16934"/>
                  </a:lnTo>
                  <a:lnTo>
                    <a:pt x="0" y="5698067"/>
                  </a:lnTo>
                  <a:lnTo>
                    <a:pt x="0" y="8467"/>
                  </a:lnTo>
                  <a:close/>
                </a:path>
              </a:pathLst>
            </a:custGeom>
            <a:solidFill>
              <a:schemeClr val="accent1">
                <a:alpha val="8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grpSp>
      <p:sp>
        <p:nvSpPr>
          <p:cNvPr id="21" name="Google Shape;21;p26"/>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2pPr>
            <a:lvl3pPr marR="0" lvl="2"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3pPr>
            <a:lvl4pPr marR="0" lvl="3"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4pPr>
            <a:lvl5pPr marR="0" lvl="4"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2" name="Google Shape;22;p26"/>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404040"/>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404040"/>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404040"/>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26"/>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24" name="Google Shape;24;p26"/>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25" name="Google Shape;25;p26"/>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7"/>
        <p:cNvGrpSpPr/>
        <p:nvPr/>
      </p:nvGrpSpPr>
      <p:grpSpPr>
        <a:xfrm>
          <a:off x="0" y="0"/>
          <a:ext cx="0" cy="0"/>
          <a:chOff x="0" y="0"/>
          <a:chExt cx="0" cy="0"/>
        </a:xfrm>
      </p:grpSpPr>
      <p:grpSp>
        <p:nvGrpSpPr>
          <p:cNvPr id="228" name="Google Shape;228;p53"/>
          <p:cNvGrpSpPr/>
          <p:nvPr/>
        </p:nvGrpSpPr>
        <p:grpSpPr>
          <a:xfrm>
            <a:off x="-7937" y="-7937"/>
            <a:ext cx="9169400" cy="6873875"/>
            <a:chOff x="-8467" y="-8468"/>
            <a:chExt cx="9169805" cy="6874935"/>
          </a:xfrm>
        </p:grpSpPr>
        <p:sp>
          <p:nvSpPr>
            <p:cNvPr id="229" name="Google Shape;229;p53"/>
            <p:cNvSpPr/>
            <p:nvPr/>
          </p:nvSpPr>
          <p:spPr>
            <a:xfrm>
              <a:off x="-8467" y="4013290"/>
              <a:ext cx="457221" cy="285317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cxnSp>
          <p:nvCxnSpPr>
            <p:cNvPr id="230" name="Google Shape;230;p53"/>
            <p:cNvCxnSpPr/>
            <p:nvPr/>
          </p:nvCxnSpPr>
          <p:spPr>
            <a:xfrm rot="10800000" flipH="1">
              <a:off x="5130497" y="4175239"/>
              <a:ext cx="4022902" cy="2683288"/>
            </a:xfrm>
            <a:prstGeom prst="straightConnector1">
              <a:avLst/>
            </a:prstGeom>
            <a:noFill/>
            <a:ln w="9525" cap="rnd" cmpd="sng">
              <a:solidFill>
                <a:srgbClr val="D9D9D9"/>
              </a:solidFill>
              <a:prstDash val="solid"/>
              <a:miter lim="800000"/>
              <a:headEnd type="none" w="med" len="med"/>
              <a:tailEnd type="none" w="med" len="med"/>
            </a:ln>
          </p:spPr>
        </p:cxnSp>
        <p:cxnSp>
          <p:nvCxnSpPr>
            <p:cNvPr id="231" name="Google Shape;231;p53"/>
            <p:cNvCxnSpPr/>
            <p:nvPr/>
          </p:nvCxnSpPr>
          <p:spPr>
            <a:xfrm>
              <a:off x="7041932" y="-529"/>
              <a:ext cx="1219254" cy="6859057"/>
            </a:xfrm>
            <a:prstGeom prst="straightConnector1">
              <a:avLst/>
            </a:prstGeom>
            <a:noFill/>
            <a:ln w="9525" cap="rnd" cmpd="sng">
              <a:solidFill>
                <a:srgbClr val="BFBFBF"/>
              </a:solidFill>
              <a:prstDash val="solid"/>
              <a:miter lim="800000"/>
              <a:headEnd type="none" w="med" len="med"/>
              <a:tailEnd type="none" w="med" len="med"/>
            </a:ln>
          </p:spPr>
        </p:cxnSp>
        <p:sp>
          <p:nvSpPr>
            <p:cNvPr id="232" name="Google Shape;232;p53"/>
            <p:cNvSpPr/>
            <p:nvPr/>
          </p:nvSpPr>
          <p:spPr>
            <a:xfrm>
              <a:off x="6891113" y="-529"/>
              <a:ext cx="2270225" cy="686699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33" name="Google Shape;233;p53"/>
            <p:cNvSpPr/>
            <p:nvPr/>
          </p:nvSpPr>
          <p:spPr>
            <a:xfrm>
              <a:off x="7205452" y="-8468"/>
              <a:ext cx="1947948" cy="6866996"/>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34" name="Google Shape;234;p53"/>
            <p:cNvSpPr/>
            <p:nvPr/>
          </p:nvSpPr>
          <p:spPr>
            <a:xfrm>
              <a:off x="6638689" y="3919613"/>
              <a:ext cx="2513124" cy="2938915"/>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35" name="Google Shape;235;p53"/>
            <p:cNvSpPr/>
            <p:nvPr/>
          </p:nvSpPr>
          <p:spPr>
            <a:xfrm>
              <a:off x="7010180" y="-8468"/>
              <a:ext cx="2143219" cy="6866996"/>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36" name="Google Shape;236;p53"/>
            <p:cNvSpPr/>
            <p:nvPr/>
          </p:nvSpPr>
          <p:spPr>
            <a:xfrm>
              <a:off x="8296112" y="-8468"/>
              <a:ext cx="857288" cy="6866996"/>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37" name="Google Shape;237;p53"/>
            <p:cNvSpPr/>
            <p:nvPr/>
          </p:nvSpPr>
          <p:spPr>
            <a:xfrm>
              <a:off x="8077027" y="-8468"/>
              <a:ext cx="1066847" cy="6866996"/>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38" name="Google Shape;238;p53"/>
            <p:cNvSpPr/>
            <p:nvPr/>
          </p:nvSpPr>
          <p:spPr>
            <a:xfrm>
              <a:off x="8059564" y="4894488"/>
              <a:ext cx="1095423" cy="1964040"/>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grpSp>
      <p:sp>
        <p:nvSpPr>
          <p:cNvPr id="239" name="Google Shape;239;p53"/>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2pPr>
            <a:lvl3pPr marR="0" lvl="2"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3pPr>
            <a:lvl4pPr marR="0" lvl="3"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4pPr>
            <a:lvl5pPr marR="0" lvl="4"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40" name="Google Shape;240;p53"/>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404040"/>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404040"/>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404040"/>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41" name="Google Shape;241;p53"/>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242" name="Google Shape;242;p53"/>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243" name="Google Shape;243;p53"/>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76"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1"/>
        <p:cNvGrpSpPr/>
        <p:nvPr/>
      </p:nvGrpSpPr>
      <p:grpSpPr>
        <a:xfrm>
          <a:off x="0" y="0"/>
          <a:ext cx="0" cy="0"/>
          <a:chOff x="0" y="0"/>
          <a:chExt cx="0" cy="0"/>
        </a:xfrm>
      </p:grpSpPr>
      <p:grpSp>
        <p:nvGrpSpPr>
          <p:cNvPr id="252" name="Google Shape;252;p55"/>
          <p:cNvGrpSpPr/>
          <p:nvPr/>
        </p:nvGrpSpPr>
        <p:grpSpPr>
          <a:xfrm>
            <a:off x="-7937" y="-7937"/>
            <a:ext cx="9169400" cy="6873875"/>
            <a:chOff x="-8467" y="-8468"/>
            <a:chExt cx="9169805" cy="6874935"/>
          </a:xfrm>
        </p:grpSpPr>
        <p:sp>
          <p:nvSpPr>
            <p:cNvPr id="253" name="Google Shape;253;p55"/>
            <p:cNvSpPr/>
            <p:nvPr/>
          </p:nvSpPr>
          <p:spPr>
            <a:xfrm>
              <a:off x="-8467" y="4013290"/>
              <a:ext cx="457221" cy="285317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cxnSp>
          <p:nvCxnSpPr>
            <p:cNvPr id="254" name="Google Shape;254;p55"/>
            <p:cNvCxnSpPr/>
            <p:nvPr/>
          </p:nvCxnSpPr>
          <p:spPr>
            <a:xfrm rot="10800000" flipH="1">
              <a:off x="5130497" y="4175239"/>
              <a:ext cx="4022902" cy="2683288"/>
            </a:xfrm>
            <a:prstGeom prst="straightConnector1">
              <a:avLst/>
            </a:prstGeom>
            <a:noFill/>
            <a:ln w="9525" cap="rnd" cmpd="sng">
              <a:solidFill>
                <a:srgbClr val="D9D9D9"/>
              </a:solidFill>
              <a:prstDash val="solid"/>
              <a:miter lim="800000"/>
              <a:headEnd type="none" w="med" len="med"/>
              <a:tailEnd type="none" w="med" len="med"/>
            </a:ln>
          </p:spPr>
        </p:cxnSp>
        <p:cxnSp>
          <p:nvCxnSpPr>
            <p:cNvPr id="255" name="Google Shape;255;p55"/>
            <p:cNvCxnSpPr/>
            <p:nvPr/>
          </p:nvCxnSpPr>
          <p:spPr>
            <a:xfrm>
              <a:off x="7041932" y="-529"/>
              <a:ext cx="1219254" cy="6859057"/>
            </a:xfrm>
            <a:prstGeom prst="straightConnector1">
              <a:avLst/>
            </a:prstGeom>
            <a:noFill/>
            <a:ln w="9525" cap="rnd" cmpd="sng">
              <a:solidFill>
                <a:srgbClr val="BFBFBF"/>
              </a:solidFill>
              <a:prstDash val="solid"/>
              <a:miter lim="800000"/>
              <a:headEnd type="none" w="med" len="med"/>
              <a:tailEnd type="none" w="med" len="med"/>
            </a:ln>
          </p:spPr>
        </p:cxnSp>
        <p:sp>
          <p:nvSpPr>
            <p:cNvPr id="256" name="Google Shape;256;p55"/>
            <p:cNvSpPr/>
            <p:nvPr/>
          </p:nvSpPr>
          <p:spPr>
            <a:xfrm>
              <a:off x="6891113" y="-529"/>
              <a:ext cx="2270225" cy="686699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57" name="Google Shape;257;p55"/>
            <p:cNvSpPr/>
            <p:nvPr/>
          </p:nvSpPr>
          <p:spPr>
            <a:xfrm>
              <a:off x="7205452" y="-8468"/>
              <a:ext cx="1947948" cy="6866996"/>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58" name="Google Shape;258;p55"/>
            <p:cNvSpPr/>
            <p:nvPr/>
          </p:nvSpPr>
          <p:spPr>
            <a:xfrm>
              <a:off x="6638689" y="3919613"/>
              <a:ext cx="2513124" cy="2938915"/>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59" name="Google Shape;259;p55"/>
            <p:cNvSpPr/>
            <p:nvPr/>
          </p:nvSpPr>
          <p:spPr>
            <a:xfrm>
              <a:off x="7010180" y="-8468"/>
              <a:ext cx="2143219" cy="6866996"/>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60" name="Google Shape;260;p55"/>
            <p:cNvSpPr/>
            <p:nvPr/>
          </p:nvSpPr>
          <p:spPr>
            <a:xfrm>
              <a:off x="8296112" y="-8468"/>
              <a:ext cx="857288" cy="6866996"/>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61" name="Google Shape;261;p55"/>
            <p:cNvSpPr/>
            <p:nvPr/>
          </p:nvSpPr>
          <p:spPr>
            <a:xfrm>
              <a:off x="8077027" y="-8468"/>
              <a:ext cx="1066847" cy="6866996"/>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62" name="Google Shape;262;p55"/>
            <p:cNvSpPr/>
            <p:nvPr/>
          </p:nvSpPr>
          <p:spPr>
            <a:xfrm>
              <a:off x="8059564" y="4894488"/>
              <a:ext cx="1095423" cy="1964040"/>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grpSp>
      <p:sp>
        <p:nvSpPr>
          <p:cNvPr id="263" name="Google Shape;263;p55"/>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2pPr>
            <a:lvl3pPr marR="0" lvl="2"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3pPr>
            <a:lvl4pPr marR="0" lvl="3"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4pPr>
            <a:lvl5pPr marR="0" lvl="4"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64" name="Google Shape;264;p55"/>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404040"/>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404040"/>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404040"/>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65" name="Google Shape;265;p55"/>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266" name="Google Shape;266;p55"/>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267" name="Google Shape;267;p55"/>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78"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5"/>
        <p:cNvGrpSpPr/>
        <p:nvPr/>
      </p:nvGrpSpPr>
      <p:grpSpPr>
        <a:xfrm>
          <a:off x="0" y="0"/>
          <a:ext cx="0" cy="0"/>
          <a:chOff x="0" y="0"/>
          <a:chExt cx="0" cy="0"/>
        </a:xfrm>
      </p:grpSpPr>
      <p:grpSp>
        <p:nvGrpSpPr>
          <p:cNvPr id="276" name="Google Shape;276;p57"/>
          <p:cNvGrpSpPr/>
          <p:nvPr/>
        </p:nvGrpSpPr>
        <p:grpSpPr>
          <a:xfrm>
            <a:off x="-7937" y="-7937"/>
            <a:ext cx="9169400" cy="6873875"/>
            <a:chOff x="-8467" y="-8468"/>
            <a:chExt cx="9169805" cy="6874935"/>
          </a:xfrm>
        </p:grpSpPr>
        <p:sp>
          <p:nvSpPr>
            <p:cNvPr id="277" name="Google Shape;277;p57"/>
            <p:cNvSpPr/>
            <p:nvPr/>
          </p:nvSpPr>
          <p:spPr>
            <a:xfrm>
              <a:off x="-8467" y="4013290"/>
              <a:ext cx="457221" cy="285317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cxnSp>
          <p:nvCxnSpPr>
            <p:cNvPr id="278" name="Google Shape;278;p57"/>
            <p:cNvCxnSpPr/>
            <p:nvPr/>
          </p:nvCxnSpPr>
          <p:spPr>
            <a:xfrm rot="10800000" flipH="1">
              <a:off x="5130497" y="4175239"/>
              <a:ext cx="4022902" cy="2683288"/>
            </a:xfrm>
            <a:prstGeom prst="straightConnector1">
              <a:avLst/>
            </a:prstGeom>
            <a:noFill/>
            <a:ln w="9525" cap="rnd" cmpd="sng">
              <a:solidFill>
                <a:srgbClr val="D9D9D9"/>
              </a:solidFill>
              <a:prstDash val="solid"/>
              <a:miter lim="800000"/>
              <a:headEnd type="none" w="med" len="med"/>
              <a:tailEnd type="none" w="med" len="med"/>
            </a:ln>
          </p:spPr>
        </p:cxnSp>
        <p:cxnSp>
          <p:nvCxnSpPr>
            <p:cNvPr id="279" name="Google Shape;279;p57"/>
            <p:cNvCxnSpPr/>
            <p:nvPr/>
          </p:nvCxnSpPr>
          <p:spPr>
            <a:xfrm>
              <a:off x="7041932" y="-529"/>
              <a:ext cx="1219254" cy="6859057"/>
            </a:xfrm>
            <a:prstGeom prst="straightConnector1">
              <a:avLst/>
            </a:prstGeom>
            <a:noFill/>
            <a:ln w="9525" cap="rnd" cmpd="sng">
              <a:solidFill>
                <a:srgbClr val="BFBFBF"/>
              </a:solidFill>
              <a:prstDash val="solid"/>
              <a:miter lim="800000"/>
              <a:headEnd type="none" w="med" len="med"/>
              <a:tailEnd type="none" w="med" len="med"/>
            </a:ln>
          </p:spPr>
        </p:cxnSp>
        <p:sp>
          <p:nvSpPr>
            <p:cNvPr id="280" name="Google Shape;280;p57"/>
            <p:cNvSpPr/>
            <p:nvPr/>
          </p:nvSpPr>
          <p:spPr>
            <a:xfrm>
              <a:off x="6891113" y="-529"/>
              <a:ext cx="2270225" cy="686699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81" name="Google Shape;281;p57"/>
            <p:cNvSpPr/>
            <p:nvPr/>
          </p:nvSpPr>
          <p:spPr>
            <a:xfrm>
              <a:off x="7205452" y="-8468"/>
              <a:ext cx="1947948" cy="6866996"/>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82" name="Google Shape;282;p57"/>
            <p:cNvSpPr/>
            <p:nvPr/>
          </p:nvSpPr>
          <p:spPr>
            <a:xfrm>
              <a:off x="6638689" y="3919613"/>
              <a:ext cx="2513124" cy="2938915"/>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83" name="Google Shape;283;p57"/>
            <p:cNvSpPr/>
            <p:nvPr/>
          </p:nvSpPr>
          <p:spPr>
            <a:xfrm>
              <a:off x="7010180" y="-8468"/>
              <a:ext cx="2143219" cy="6866996"/>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84" name="Google Shape;284;p57"/>
            <p:cNvSpPr/>
            <p:nvPr/>
          </p:nvSpPr>
          <p:spPr>
            <a:xfrm>
              <a:off x="8296112" y="-8468"/>
              <a:ext cx="857288" cy="6866996"/>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85" name="Google Shape;285;p57"/>
            <p:cNvSpPr/>
            <p:nvPr/>
          </p:nvSpPr>
          <p:spPr>
            <a:xfrm>
              <a:off x="8077027" y="-8468"/>
              <a:ext cx="1066847" cy="6866996"/>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86" name="Google Shape;286;p57"/>
            <p:cNvSpPr/>
            <p:nvPr/>
          </p:nvSpPr>
          <p:spPr>
            <a:xfrm>
              <a:off x="8059564" y="4894488"/>
              <a:ext cx="1095423" cy="1964040"/>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grpSp>
      <p:sp>
        <p:nvSpPr>
          <p:cNvPr id="287" name="Google Shape;287;p57"/>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2pPr>
            <a:lvl3pPr marR="0" lvl="2"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3pPr>
            <a:lvl4pPr marR="0" lvl="3"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4pPr>
            <a:lvl5pPr marR="0" lvl="4"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88" name="Google Shape;288;p57"/>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404040"/>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404040"/>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404040"/>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89" name="Google Shape;289;p57"/>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290" name="Google Shape;290;p57"/>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291" name="Google Shape;291;p57"/>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8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8"/>
        <p:cNvGrpSpPr/>
        <p:nvPr/>
      </p:nvGrpSpPr>
      <p:grpSpPr>
        <a:xfrm>
          <a:off x="0" y="0"/>
          <a:ext cx="0" cy="0"/>
          <a:chOff x="0" y="0"/>
          <a:chExt cx="0" cy="0"/>
        </a:xfrm>
      </p:grpSpPr>
      <p:grpSp>
        <p:nvGrpSpPr>
          <p:cNvPr id="299" name="Google Shape;299;p59"/>
          <p:cNvGrpSpPr/>
          <p:nvPr/>
        </p:nvGrpSpPr>
        <p:grpSpPr>
          <a:xfrm>
            <a:off x="-7937" y="-7937"/>
            <a:ext cx="9169400" cy="6873875"/>
            <a:chOff x="-8467" y="-8468"/>
            <a:chExt cx="9169805" cy="6874935"/>
          </a:xfrm>
        </p:grpSpPr>
        <p:sp>
          <p:nvSpPr>
            <p:cNvPr id="300" name="Google Shape;300;p59"/>
            <p:cNvSpPr/>
            <p:nvPr/>
          </p:nvSpPr>
          <p:spPr>
            <a:xfrm>
              <a:off x="-8467" y="4013290"/>
              <a:ext cx="457221" cy="285317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cxnSp>
          <p:nvCxnSpPr>
            <p:cNvPr id="301" name="Google Shape;301;p59"/>
            <p:cNvCxnSpPr/>
            <p:nvPr/>
          </p:nvCxnSpPr>
          <p:spPr>
            <a:xfrm rot="10800000" flipH="1">
              <a:off x="5130497" y="4175239"/>
              <a:ext cx="4022902" cy="2683288"/>
            </a:xfrm>
            <a:prstGeom prst="straightConnector1">
              <a:avLst/>
            </a:prstGeom>
            <a:noFill/>
            <a:ln w="9525" cap="rnd" cmpd="sng">
              <a:solidFill>
                <a:srgbClr val="D9D9D9"/>
              </a:solidFill>
              <a:prstDash val="solid"/>
              <a:miter lim="800000"/>
              <a:headEnd type="none" w="med" len="med"/>
              <a:tailEnd type="none" w="med" len="med"/>
            </a:ln>
          </p:spPr>
        </p:cxnSp>
        <p:cxnSp>
          <p:nvCxnSpPr>
            <p:cNvPr id="302" name="Google Shape;302;p59"/>
            <p:cNvCxnSpPr/>
            <p:nvPr/>
          </p:nvCxnSpPr>
          <p:spPr>
            <a:xfrm>
              <a:off x="7041932" y="-529"/>
              <a:ext cx="1219254" cy="6859057"/>
            </a:xfrm>
            <a:prstGeom prst="straightConnector1">
              <a:avLst/>
            </a:prstGeom>
            <a:noFill/>
            <a:ln w="9525" cap="rnd" cmpd="sng">
              <a:solidFill>
                <a:srgbClr val="BFBFBF"/>
              </a:solidFill>
              <a:prstDash val="solid"/>
              <a:miter lim="800000"/>
              <a:headEnd type="none" w="med" len="med"/>
              <a:tailEnd type="none" w="med" len="med"/>
            </a:ln>
          </p:spPr>
        </p:cxnSp>
        <p:sp>
          <p:nvSpPr>
            <p:cNvPr id="303" name="Google Shape;303;p59"/>
            <p:cNvSpPr/>
            <p:nvPr/>
          </p:nvSpPr>
          <p:spPr>
            <a:xfrm>
              <a:off x="6891113" y="-529"/>
              <a:ext cx="2270225" cy="686699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04" name="Google Shape;304;p59"/>
            <p:cNvSpPr/>
            <p:nvPr/>
          </p:nvSpPr>
          <p:spPr>
            <a:xfrm>
              <a:off x="7205452" y="-8468"/>
              <a:ext cx="1947948" cy="6866996"/>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05" name="Google Shape;305;p59"/>
            <p:cNvSpPr/>
            <p:nvPr/>
          </p:nvSpPr>
          <p:spPr>
            <a:xfrm>
              <a:off x="6638689" y="3919613"/>
              <a:ext cx="2513124" cy="2938915"/>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06" name="Google Shape;306;p59"/>
            <p:cNvSpPr/>
            <p:nvPr/>
          </p:nvSpPr>
          <p:spPr>
            <a:xfrm>
              <a:off x="7010180" y="-8468"/>
              <a:ext cx="2143219" cy="6866996"/>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07" name="Google Shape;307;p59"/>
            <p:cNvSpPr/>
            <p:nvPr/>
          </p:nvSpPr>
          <p:spPr>
            <a:xfrm>
              <a:off x="8296112" y="-8468"/>
              <a:ext cx="857288" cy="6866996"/>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08" name="Google Shape;308;p59"/>
            <p:cNvSpPr/>
            <p:nvPr/>
          </p:nvSpPr>
          <p:spPr>
            <a:xfrm>
              <a:off x="8077027" y="-8468"/>
              <a:ext cx="1066847" cy="6866996"/>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09" name="Google Shape;309;p59"/>
            <p:cNvSpPr/>
            <p:nvPr/>
          </p:nvSpPr>
          <p:spPr>
            <a:xfrm>
              <a:off x="8059564" y="4894488"/>
              <a:ext cx="1095423" cy="1964040"/>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grpSp>
      <p:sp>
        <p:nvSpPr>
          <p:cNvPr id="310" name="Google Shape;310;p59"/>
          <p:cNvSpPr txBox="1"/>
          <p:nvPr/>
        </p:nvSpPr>
        <p:spPr>
          <a:xfrm>
            <a:off x="482600" y="790575"/>
            <a:ext cx="457200" cy="584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C0E474"/>
              </a:buClr>
              <a:buSzPts val="8000"/>
              <a:buFont typeface="Arial"/>
              <a:buNone/>
            </a:pPr>
            <a:r>
              <a:rPr lang="en-US" sz="8000" b="0" i="0" u="none">
                <a:solidFill>
                  <a:srgbClr val="C0E474"/>
                </a:solidFill>
                <a:latin typeface="Arial"/>
                <a:ea typeface="Arial"/>
                <a:cs typeface="Arial"/>
                <a:sym typeface="Arial"/>
              </a:rPr>
              <a:t>“</a:t>
            </a:r>
            <a:endParaRPr/>
          </a:p>
        </p:txBody>
      </p:sp>
      <p:sp>
        <p:nvSpPr>
          <p:cNvPr id="311" name="Google Shape;311;p59"/>
          <p:cNvSpPr txBox="1"/>
          <p:nvPr/>
        </p:nvSpPr>
        <p:spPr>
          <a:xfrm>
            <a:off x="6748462" y="2886075"/>
            <a:ext cx="457200" cy="5857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C0E474"/>
              </a:buClr>
              <a:buSzPts val="8000"/>
              <a:buFont typeface="Arial"/>
              <a:buNone/>
            </a:pPr>
            <a:r>
              <a:rPr lang="en-US" sz="8000" b="0" i="0" u="none">
                <a:solidFill>
                  <a:srgbClr val="C0E474"/>
                </a:solidFill>
                <a:latin typeface="Arial"/>
                <a:ea typeface="Arial"/>
                <a:cs typeface="Arial"/>
                <a:sym typeface="Arial"/>
              </a:rPr>
              <a:t>”</a:t>
            </a:r>
            <a:endParaRPr/>
          </a:p>
        </p:txBody>
      </p:sp>
      <p:sp>
        <p:nvSpPr>
          <p:cNvPr id="312" name="Google Shape;312;p59"/>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2pPr>
            <a:lvl3pPr marR="0" lvl="2"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3pPr>
            <a:lvl4pPr marR="0" lvl="3"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4pPr>
            <a:lvl5pPr marR="0" lvl="4"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13" name="Google Shape;313;p59"/>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404040"/>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404040"/>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404040"/>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314" name="Google Shape;314;p59"/>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315" name="Google Shape;315;p59"/>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316" name="Google Shape;316;p59"/>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8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4"/>
        <p:cNvGrpSpPr/>
        <p:nvPr/>
      </p:nvGrpSpPr>
      <p:grpSpPr>
        <a:xfrm>
          <a:off x="0" y="0"/>
          <a:ext cx="0" cy="0"/>
          <a:chOff x="0" y="0"/>
          <a:chExt cx="0" cy="0"/>
        </a:xfrm>
      </p:grpSpPr>
      <p:grpSp>
        <p:nvGrpSpPr>
          <p:cNvPr id="325" name="Google Shape;325;p61"/>
          <p:cNvGrpSpPr/>
          <p:nvPr/>
        </p:nvGrpSpPr>
        <p:grpSpPr>
          <a:xfrm>
            <a:off x="-7937" y="-7937"/>
            <a:ext cx="9169400" cy="6873875"/>
            <a:chOff x="-8467" y="-8468"/>
            <a:chExt cx="9169805" cy="6874935"/>
          </a:xfrm>
        </p:grpSpPr>
        <p:sp>
          <p:nvSpPr>
            <p:cNvPr id="326" name="Google Shape;326;p61"/>
            <p:cNvSpPr/>
            <p:nvPr/>
          </p:nvSpPr>
          <p:spPr>
            <a:xfrm>
              <a:off x="-8467" y="4013290"/>
              <a:ext cx="457221" cy="285317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cxnSp>
          <p:nvCxnSpPr>
            <p:cNvPr id="327" name="Google Shape;327;p61"/>
            <p:cNvCxnSpPr/>
            <p:nvPr/>
          </p:nvCxnSpPr>
          <p:spPr>
            <a:xfrm rot="10800000" flipH="1">
              <a:off x="5130497" y="4175239"/>
              <a:ext cx="4022902" cy="2683288"/>
            </a:xfrm>
            <a:prstGeom prst="straightConnector1">
              <a:avLst/>
            </a:prstGeom>
            <a:noFill/>
            <a:ln w="9525" cap="rnd" cmpd="sng">
              <a:solidFill>
                <a:srgbClr val="D9D9D9"/>
              </a:solidFill>
              <a:prstDash val="solid"/>
              <a:miter lim="800000"/>
              <a:headEnd type="none" w="med" len="med"/>
              <a:tailEnd type="none" w="med" len="med"/>
            </a:ln>
          </p:spPr>
        </p:cxnSp>
        <p:cxnSp>
          <p:nvCxnSpPr>
            <p:cNvPr id="328" name="Google Shape;328;p61"/>
            <p:cNvCxnSpPr/>
            <p:nvPr/>
          </p:nvCxnSpPr>
          <p:spPr>
            <a:xfrm>
              <a:off x="7041932" y="-529"/>
              <a:ext cx="1219254" cy="6859057"/>
            </a:xfrm>
            <a:prstGeom prst="straightConnector1">
              <a:avLst/>
            </a:prstGeom>
            <a:noFill/>
            <a:ln w="9525" cap="rnd" cmpd="sng">
              <a:solidFill>
                <a:srgbClr val="BFBFBF"/>
              </a:solidFill>
              <a:prstDash val="solid"/>
              <a:miter lim="800000"/>
              <a:headEnd type="none" w="med" len="med"/>
              <a:tailEnd type="none" w="med" len="med"/>
            </a:ln>
          </p:spPr>
        </p:cxnSp>
        <p:sp>
          <p:nvSpPr>
            <p:cNvPr id="329" name="Google Shape;329;p61"/>
            <p:cNvSpPr/>
            <p:nvPr/>
          </p:nvSpPr>
          <p:spPr>
            <a:xfrm>
              <a:off x="6891113" y="-529"/>
              <a:ext cx="2270225" cy="686699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30" name="Google Shape;330;p61"/>
            <p:cNvSpPr/>
            <p:nvPr/>
          </p:nvSpPr>
          <p:spPr>
            <a:xfrm>
              <a:off x="7205452" y="-8468"/>
              <a:ext cx="1947948" cy="6866996"/>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31" name="Google Shape;331;p61"/>
            <p:cNvSpPr/>
            <p:nvPr/>
          </p:nvSpPr>
          <p:spPr>
            <a:xfrm>
              <a:off x="6638689" y="3919613"/>
              <a:ext cx="2513124" cy="2938915"/>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32" name="Google Shape;332;p61"/>
            <p:cNvSpPr/>
            <p:nvPr/>
          </p:nvSpPr>
          <p:spPr>
            <a:xfrm>
              <a:off x="7010180" y="-8468"/>
              <a:ext cx="2143219" cy="6866996"/>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33" name="Google Shape;333;p61"/>
            <p:cNvSpPr/>
            <p:nvPr/>
          </p:nvSpPr>
          <p:spPr>
            <a:xfrm>
              <a:off x="8296112" y="-8468"/>
              <a:ext cx="857288" cy="6866996"/>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34" name="Google Shape;334;p61"/>
            <p:cNvSpPr/>
            <p:nvPr/>
          </p:nvSpPr>
          <p:spPr>
            <a:xfrm>
              <a:off x="8077027" y="-8468"/>
              <a:ext cx="1066847" cy="6866996"/>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35" name="Google Shape;335;p61"/>
            <p:cNvSpPr/>
            <p:nvPr/>
          </p:nvSpPr>
          <p:spPr>
            <a:xfrm>
              <a:off x="8059564" y="4894488"/>
              <a:ext cx="1095423" cy="1964040"/>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grpSp>
      <p:sp>
        <p:nvSpPr>
          <p:cNvPr id="336" name="Google Shape;336;p61"/>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2pPr>
            <a:lvl3pPr marR="0" lvl="2"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3pPr>
            <a:lvl4pPr marR="0" lvl="3"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4pPr>
            <a:lvl5pPr marR="0" lvl="4"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37" name="Google Shape;337;p61"/>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404040"/>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404040"/>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404040"/>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338" name="Google Shape;338;p61"/>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339" name="Google Shape;339;p61"/>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340" name="Google Shape;340;p61"/>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8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7"/>
        <p:cNvGrpSpPr/>
        <p:nvPr/>
      </p:nvGrpSpPr>
      <p:grpSpPr>
        <a:xfrm>
          <a:off x="0" y="0"/>
          <a:ext cx="0" cy="0"/>
          <a:chOff x="0" y="0"/>
          <a:chExt cx="0" cy="0"/>
        </a:xfrm>
      </p:grpSpPr>
      <p:grpSp>
        <p:nvGrpSpPr>
          <p:cNvPr id="348" name="Google Shape;348;p63"/>
          <p:cNvGrpSpPr/>
          <p:nvPr/>
        </p:nvGrpSpPr>
        <p:grpSpPr>
          <a:xfrm>
            <a:off x="-7937" y="-7937"/>
            <a:ext cx="9169400" cy="6873875"/>
            <a:chOff x="-8467" y="-8468"/>
            <a:chExt cx="9169805" cy="6874935"/>
          </a:xfrm>
        </p:grpSpPr>
        <p:sp>
          <p:nvSpPr>
            <p:cNvPr id="349" name="Google Shape;349;p63"/>
            <p:cNvSpPr/>
            <p:nvPr/>
          </p:nvSpPr>
          <p:spPr>
            <a:xfrm>
              <a:off x="-8467" y="4013290"/>
              <a:ext cx="457221" cy="285317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cxnSp>
          <p:nvCxnSpPr>
            <p:cNvPr id="350" name="Google Shape;350;p63"/>
            <p:cNvCxnSpPr/>
            <p:nvPr/>
          </p:nvCxnSpPr>
          <p:spPr>
            <a:xfrm rot="10800000" flipH="1">
              <a:off x="5130497" y="4175239"/>
              <a:ext cx="4022902" cy="2683288"/>
            </a:xfrm>
            <a:prstGeom prst="straightConnector1">
              <a:avLst/>
            </a:prstGeom>
            <a:noFill/>
            <a:ln w="9525" cap="rnd" cmpd="sng">
              <a:solidFill>
                <a:srgbClr val="D9D9D9"/>
              </a:solidFill>
              <a:prstDash val="solid"/>
              <a:miter lim="800000"/>
              <a:headEnd type="none" w="med" len="med"/>
              <a:tailEnd type="none" w="med" len="med"/>
            </a:ln>
          </p:spPr>
        </p:cxnSp>
        <p:cxnSp>
          <p:nvCxnSpPr>
            <p:cNvPr id="351" name="Google Shape;351;p63"/>
            <p:cNvCxnSpPr/>
            <p:nvPr/>
          </p:nvCxnSpPr>
          <p:spPr>
            <a:xfrm>
              <a:off x="7041932" y="-529"/>
              <a:ext cx="1219254" cy="6859057"/>
            </a:xfrm>
            <a:prstGeom prst="straightConnector1">
              <a:avLst/>
            </a:prstGeom>
            <a:noFill/>
            <a:ln w="9525" cap="rnd" cmpd="sng">
              <a:solidFill>
                <a:srgbClr val="BFBFBF"/>
              </a:solidFill>
              <a:prstDash val="solid"/>
              <a:miter lim="800000"/>
              <a:headEnd type="none" w="med" len="med"/>
              <a:tailEnd type="none" w="med" len="med"/>
            </a:ln>
          </p:spPr>
        </p:cxnSp>
        <p:sp>
          <p:nvSpPr>
            <p:cNvPr id="352" name="Google Shape;352;p63"/>
            <p:cNvSpPr/>
            <p:nvPr/>
          </p:nvSpPr>
          <p:spPr>
            <a:xfrm>
              <a:off x="6891113" y="-529"/>
              <a:ext cx="2270225" cy="686699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53" name="Google Shape;353;p63"/>
            <p:cNvSpPr/>
            <p:nvPr/>
          </p:nvSpPr>
          <p:spPr>
            <a:xfrm>
              <a:off x="7205452" y="-8468"/>
              <a:ext cx="1947948" cy="6866996"/>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54" name="Google Shape;354;p63"/>
            <p:cNvSpPr/>
            <p:nvPr/>
          </p:nvSpPr>
          <p:spPr>
            <a:xfrm>
              <a:off x="6638689" y="3919613"/>
              <a:ext cx="2513124" cy="2938915"/>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55" name="Google Shape;355;p63"/>
            <p:cNvSpPr/>
            <p:nvPr/>
          </p:nvSpPr>
          <p:spPr>
            <a:xfrm>
              <a:off x="7010180" y="-8468"/>
              <a:ext cx="2143219" cy="6866996"/>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56" name="Google Shape;356;p63"/>
            <p:cNvSpPr/>
            <p:nvPr/>
          </p:nvSpPr>
          <p:spPr>
            <a:xfrm>
              <a:off x="8296112" y="-8468"/>
              <a:ext cx="857288" cy="6866996"/>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57" name="Google Shape;357;p63"/>
            <p:cNvSpPr/>
            <p:nvPr/>
          </p:nvSpPr>
          <p:spPr>
            <a:xfrm>
              <a:off x="8077027" y="-8468"/>
              <a:ext cx="1066847" cy="6866996"/>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58" name="Google Shape;358;p63"/>
            <p:cNvSpPr/>
            <p:nvPr/>
          </p:nvSpPr>
          <p:spPr>
            <a:xfrm>
              <a:off x="8059564" y="4894488"/>
              <a:ext cx="1095423" cy="1964040"/>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grpSp>
      <p:sp>
        <p:nvSpPr>
          <p:cNvPr id="359" name="Google Shape;359;p63"/>
          <p:cNvSpPr txBox="1"/>
          <p:nvPr/>
        </p:nvSpPr>
        <p:spPr>
          <a:xfrm>
            <a:off x="482600" y="790575"/>
            <a:ext cx="457200" cy="584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C0E474"/>
              </a:buClr>
              <a:buSzPts val="8000"/>
              <a:buFont typeface="Arial"/>
              <a:buNone/>
            </a:pPr>
            <a:r>
              <a:rPr lang="en-US" sz="8000" b="0" i="0" u="none">
                <a:solidFill>
                  <a:srgbClr val="C0E474"/>
                </a:solidFill>
                <a:latin typeface="Arial"/>
                <a:ea typeface="Arial"/>
                <a:cs typeface="Arial"/>
                <a:sym typeface="Arial"/>
              </a:rPr>
              <a:t>“</a:t>
            </a:r>
            <a:endParaRPr/>
          </a:p>
        </p:txBody>
      </p:sp>
      <p:sp>
        <p:nvSpPr>
          <p:cNvPr id="360" name="Google Shape;360;p63"/>
          <p:cNvSpPr txBox="1"/>
          <p:nvPr/>
        </p:nvSpPr>
        <p:spPr>
          <a:xfrm>
            <a:off x="6748462" y="2886075"/>
            <a:ext cx="457200" cy="5857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C0E474"/>
              </a:buClr>
              <a:buSzPts val="8000"/>
              <a:buFont typeface="Arial"/>
              <a:buNone/>
            </a:pPr>
            <a:r>
              <a:rPr lang="en-US" sz="8000" b="0" i="0" u="none">
                <a:solidFill>
                  <a:srgbClr val="C0E474"/>
                </a:solidFill>
                <a:latin typeface="Arial"/>
                <a:ea typeface="Arial"/>
                <a:cs typeface="Arial"/>
                <a:sym typeface="Arial"/>
              </a:rPr>
              <a:t>”</a:t>
            </a:r>
            <a:endParaRPr/>
          </a:p>
        </p:txBody>
      </p:sp>
      <p:sp>
        <p:nvSpPr>
          <p:cNvPr id="361" name="Google Shape;361;p63"/>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2pPr>
            <a:lvl3pPr marR="0" lvl="2"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3pPr>
            <a:lvl4pPr marR="0" lvl="3"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4pPr>
            <a:lvl5pPr marR="0" lvl="4"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62" name="Google Shape;362;p63"/>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404040"/>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404040"/>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404040"/>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363" name="Google Shape;363;p63"/>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364" name="Google Shape;364;p63"/>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365" name="Google Shape;365;p63"/>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8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3"/>
        <p:cNvGrpSpPr/>
        <p:nvPr/>
      </p:nvGrpSpPr>
      <p:grpSpPr>
        <a:xfrm>
          <a:off x="0" y="0"/>
          <a:ext cx="0" cy="0"/>
          <a:chOff x="0" y="0"/>
          <a:chExt cx="0" cy="0"/>
        </a:xfrm>
      </p:grpSpPr>
      <p:grpSp>
        <p:nvGrpSpPr>
          <p:cNvPr id="374" name="Google Shape;374;p65"/>
          <p:cNvGrpSpPr/>
          <p:nvPr/>
        </p:nvGrpSpPr>
        <p:grpSpPr>
          <a:xfrm>
            <a:off x="-7937" y="-7937"/>
            <a:ext cx="9169400" cy="6873875"/>
            <a:chOff x="-8467" y="-8468"/>
            <a:chExt cx="9169805" cy="6874935"/>
          </a:xfrm>
        </p:grpSpPr>
        <p:sp>
          <p:nvSpPr>
            <p:cNvPr id="375" name="Google Shape;375;p65"/>
            <p:cNvSpPr/>
            <p:nvPr/>
          </p:nvSpPr>
          <p:spPr>
            <a:xfrm>
              <a:off x="-8467" y="4013290"/>
              <a:ext cx="457221" cy="285317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cxnSp>
          <p:nvCxnSpPr>
            <p:cNvPr id="376" name="Google Shape;376;p65"/>
            <p:cNvCxnSpPr/>
            <p:nvPr/>
          </p:nvCxnSpPr>
          <p:spPr>
            <a:xfrm rot="10800000" flipH="1">
              <a:off x="5130497" y="4175239"/>
              <a:ext cx="4022902" cy="2683288"/>
            </a:xfrm>
            <a:prstGeom prst="straightConnector1">
              <a:avLst/>
            </a:prstGeom>
            <a:noFill/>
            <a:ln w="9525" cap="rnd" cmpd="sng">
              <a:solidFill>
                <a:srgbClr val="D9D9D9"/>
              </a:solidFill>
              <a:prstDash val="solid"/>
              <a:miter lim="800000"/>
              <a:headEnd type="none" w="med" len="med"/>
              <a:tailEnd type="none" w="med" len="med"/>
            </a:ln>
          </p:spPr>
        </p:cxnSp>
        <p:cxnSp>
          <p:nvCxnSpPr>
            <p:cNvPr id="377" name="Google Shape;377;p65"/>
            <p:cNvCxnSpPr/>
            <p:nvPr/>
          </p:nvCxnSpPr>
          <p:spPr>
            <a:xfrm>
              <a:off x="7041932" y="-529"/>
              <a:ext cx="1219254" cy="6859057"/>
            </a:xfrm>
            <a:prstGeom prst="straightConnector1">
              <a:avLst/>
            </a:prstGeom>
            <a:noFill/>
            <a:ln w="9525" cap="rnd" cmpd="sng">
              <a:solidFill>
                <a:srgbClr val="BFBFBF"/>
              </a:solidFill>
              <a:prstDash val="solid"/>
              <a:miter lim="800000"/>
              <a:headEnd type="none" w="med" len="med"/>
              <a:tailEnd type="none" w="med" len="med"/>
            </a:ln>
          </p:spPr>
        </p:cxnSp>
        <p:sp>
          <p:nvSpPr>
            <p:cNvPr id="378" name="Google Shape;378;p65"/>
            <p:cNvSpPr/>
            <p:nvPr/>
          </p:nvSpPr>
          <p:spPr>
            <a:xfrm>
              <a:off x="6891113" y="-529"/>
              <a:ext cx="2270225" cy="686699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79" name="Google Shape;379;p65"/>
            <p:cNvSpPr/>
            <p:nvPr/>
          </p:nvSpPr>
          <p:spPr>
            <a:xfrm>
              <a:off x="7205452" y="-8468"/>
              <a:ext cx="1947948" cy="6866996"/>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80" name="Google Shape;380;p65"/>
            <p:cNvSpPr/>
            <p:nvPr/>
          </p:nvSpPr>
          <p:spPr>
            <a:xfrm>
              <a:off x="6638689" y="3919613"/>
              <a:ext cx="2513124" cy="2938915"/>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81" name="Google Shape;381;p65"/>
            <p:cNvSpPr/>
            <p:nvPr/>
          </p:nvSpPr>
          <p:spPr>
            <a:xfrm>
              <a:off x="7010180" y="-8468"/>
              <a:ext cx="2143219" cy="6866996"/>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82" name="Google Shape;382;p65"/>
            <p:cNvSpPr/>
            <p:nvPr/>
          </p:nvSpPr>
          <p:spPr>
            <a:xfrm>
              <a:off x="8296112" y="-8468"/>
              <a:ext cx="857288" cy="6866996"/>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83" name="Google Shape;383;p65"/>
            <p:cNvSpPr/>
            <p:nvPr/>
          </p:nvSpPr>
          <p:spPr>
            <a:xfrm>
              <a:off x="8077027" y="-8468"/>
              <a:ext cx="1066847" cy="6866996"/>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84" name="Google Shape;384;p65"/>
            <p:cNvSpPr/>
            <p:nvPr/>
          </p:nvSpPr>
          <p:spPr>
            <a:xfrm>
              <a:off x="8059564" y="4894488"/>
              <a:ext cx="1095423" cy="1964040"/>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grpSp>
      <p:sp>
        <p:nvSpPr>
          <p:cNvPr id="385" name="Google Shape;385;p65"/>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2pPr>
            <a:lvl3pPr marR="0" lvl="2"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3pPr>
            <a:lvl4pPr marR="0" lvl="3"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4pPr>
            <a:lvl5pPr marR="0" lvl="4"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86" name="Google Shape;386;p65"/>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404040"/>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404040"/>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404040"/>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387" name="Google Shape;387;p65"/>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388" name="Google Shape;388;p65"/>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389" name="Google Shape;389;p65"/>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8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7"/>
        <p:cNvGrpSpPr/>
        <p:nvPr/>
      </p:nvGrpSpPr>
      <p:grpSpPr>
        <a:xfrm>
          <a:off x="0" y="0"/>
          <a:ext cx="0" cy="0"/>
          <a:chOff x="0" y="0"/>
          <a:chExt cx="0" cy="0"/>
        </a:xfrm>
      </p:grpSpPr>
      <p:grpSp>
        <p:nvGrpSpPr>
          <p:cNvPr id="398" name="Google Shape;398;p67"/>
          <p:cNvGrpSpPr/>
          <p:nvPr/>
        </p:nvGrpSpPr>
        <p:grpSpPr>
          <a:xfrm>
            <a:off x="-7937" y="-7937"/>
            <a:ext cx="9169400" cy="6873875"/>
            <a:chOff x="-8467" y="-8468"/>
            <a:chExt cx="9169805" cy="6874935"/>
          </a:xfrm>
        </p:grpSpPr>
        <p:sp>
          <p:nvSpPr>
            <p:cNvPr id="399" name="Google Shape;399;p67"/>
            <p:cNvSpPr/>
            <p:nvPr/>
          </p:nvSpPr>
          <p:spPr>
            <a:xfrm>
              <a:off x="-8467" y="4013290"/>
              <a:ext cx="457221" cy="285317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cxnSp>
          <p:nvCxnSpPr>
            <p:cNvPr id="400" name="Google Shape;400;p67"/>
            <p:cNvCxnSpPr/>
            <p:nvPr/>
          </p:nvCxnSpPr>
          <p:spPr>
            <a:xfrm rot="10800000" flipH="1">
              <a:off x="5130497" y="4175239"/>
              <a:ext cx="4022902" cy="2683288"/>
            </a:xfrm>
            <a:prstGeom prst="straightConnector1">
              <a:avLst/>
            </a:prstGeom>
            <a:noFill/>
            <a:ln w="9525" cap="rnd" cmpd="sng">
              <a:solidFill>
                <a:srgbClr val="D9D9D9"/>
              </a:solidFill>
              <a:prstDash val="solid"/>
              <a:miter lim="800000"/>
              <a:headEnd type="none" w="med" len="med"/>
              <a:tailEnd type="none" w="med" len="med"/>
            </a:ln>
          </p:spPr>
        </p:cxnSp>
        <p:cxnSp>
          <p:nvCxnSpPr>
            <p:cNvPr id="401" name="Google Shape;401;p67"/>
            <p:cNvCxnSpPr/>
            <p:nvPr/>
          </p:nvCxnSpPr>
          <p:spPr>
            <a:xfrm>
              <a:off x="7041932" y="-529"/>
              <a:ext cx="1219254" cy="6859057"/>
            </a:xfrm>
            <a:prstGeom prst="straightConnector1">
              <a:avLst/>
            </a:prstGeom>
            <a:noFill/>
            <a:ln w="9525" cap="rnd" cmpd="sng">
              <a:solidFill>
                <a:srgbClr val="BFBFBF"/>
              </a:solidFill>
              <a:prstDash val="solid"/>
              <a:miter lim="800000"/>
              <a:headEnd type="none" w="med" len="med"/>
              <a:tailEnd type="none" w="med" len="med"/>
            </a:ln>
          </p:spPr>
        </p:cxnSp>
        <p:sp>
          <p:nvSpPr>
            <p:cNvPr id="402" name="Google Shape;402;p67"/>
            <p:cNvSpPr/>
            <p:nvPr/>
          </p:nvSpPr>
          <p:spPr>
            <a:xfrm>
              <a:off x="6891113" y="-529"/>
              <a:ext cx="2270225" cy="686699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403" name="Google Shape;403;p67"/>
            <p:cNvSpPr/>
            <p:nvPr/>
          </p:nvSpPr>
          <p:spPr>
            <a:xfrm>
              <a:off x="7205452" y="-8468"/>
              <a:ext cx="1947948" cy="6866996"/>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404" name="Google Shape;404;p67"/>
            <p:cNvSpPr/>
            <p:nvPr/>
          </p:nvSpPr>
          <p:spPr>
            <a:xfrm>
              <a:off x="6638689" y="3919613"/>
              <a:ext cx="2513124" cy="2938915"/>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405" name="Google Shape;405;p67"/>
            <p:cNvSpPr/>
            <p:nvPr/>
          </p:nvSpPr>
          <p:spPr>
            <a:xfrm>
              <a:off x="7010180" y="-8468"/>
              <a:ext cx="2143219" cy="6866996"/>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406" name="Google Shape;406;p67"/>
            <p:cNvSpPr/>
            <p:nvPr/>
          </p:nvSpPr>
          <p:spPr>
            <a:xfrm>
              <a:off x="8296112" y="-8468"/>
              <a:ext cx="857288" cy="6866996"/>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407" name="Google Shape;407;p67"/>
            <p:cNvSpPr/>
            <p:nvPr/>
          </p:nvSpPr>
          <p:spPr>
            <a:xfrm>
              <a:off x="8077027" y="-8468"/>
              <a:ext cx="1066847" cy="6866996"/>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408" name="Google Shape;408;p67"/>
            <p:cNvSpPr/>
            <p:nvPr/>
          </p:nvSpPr>
          <p:spPr>
            <a:xfrm>
              <a:off x="8059564" y="4894488"/>
              <a:ext cx="1095423" cy="1964040"/>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grpSp>
      <p:sp>
        <p:nvSpPr>
          <p:cNvPr id="409" name="Google Shape;409;p67"/>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2pPr>
            <a:lvl3pPr marR="0" lvl="2"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3pPr>
            <a:lvl4pPr marR="0" lvl="3"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4pPr>
            <a:lvl5pPr marR="0" lvl="4"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410" name="Google Shape;410;p67"/>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404040"/>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404040"/>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404040"/>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411" name="Google Shape;411;p67"/>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412" name="Google Shape;412;p67"/>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413" name="Google Shape;413;p67"/>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90"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0"/>
        <p:cNvGrpSpPr/>
        <p:nvPr/>
      </p:nvGrpSpPr>
      <p:grpSpPr>
        <a:xfrm>
          <a:off x="0" y="0"/>
          <a:ext cx="0" cy="0"/>
          <a:chOff x="0" y="0"/>
          <a:chExt cx="0" cy="0"/>
        </a:xfrm>
      </p:grpSpPr>
      <p:grpSp>
        <p:nvGrpSpPr>
          <p:cNvPr id="421" name="Google Shape;421;p69"/>
          <p:cNvGrpSpPr/>
          <p:nvPr/>
        </p:nvGrpSpPr>
        <p:grpSpPr>
          <a:xfrm>
            <a:off x="-7937" y="-7937"/>
            <a:ext cx="9169400" cy="6873875"/>
            <a:chOff x="-8467" y="-8468"/>
            <a:chExt cx="9169805" cy="6874935"/>
          </a:xfrm>
        </p:grpSpPr>
        <p:sp>
          <p:nvSpPr>
            <p:cNvPr id="422" name="Google Shape;422;p69"/>
            <p:cNvSpPr/>
            <p:nvPr/>
          </p:nvSpPr>
          <p:spPr>
            <a:xfrm>
              <a:off x="-8467" y="4013290"/>
              <a:ext cx="457221" cy="285317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cxnSp>
          <p:nvCxnSpPr>
            <p:cNvPr id="423" name="Google Shape;423;p69"/>
            <p:cNvCxnSpPr/>
            <p:nvPr/>
          </p:nvCxnSpPr>
          <p:spPr>
            <a:xfrm rot="10800000" flipH="1">
              <a:off x="5130497" y="4175239"/>
              <a:ext cx="4022902" cy="2683288"/>
            </a:xfrm>
            <a:prstGeom prst="straightConnector1">
              <a:avLst/>
            </a:prstGeom>
            <a:noFill/>
            <a:ln w="9525" cap="rnd" cmpd="sng">
              <a:solidFill>
                <a:srgbClr val="D9D9D9"/>
              </a:solidFill>
              <a:prstDash val="solid"/>
              <a:miter lim="800000"/>
              <a:headEnd type="none" w="med" len="med"/>
              <a:tailEnd type="none" w="med" len="med"/>
            </a:ln>
          </p:spPr>
        </p:cxnSp>
        <p:cxnSp>
          <p:nvCxnSpPr>
            <p:cNvPr id="424" name="Google Shape;424;p69"/>
            <p:cNvCxnSpPr/>
            <p:nvPr/>
          </p:nvCxnSpPr>
          <p:spPr>
            <a:xfrm>
              <a:off x="7041932" y="-529"/>
              <a:ext cx="1219254" cy="6859057"/>
            </a:xfrm>
            <a:prstGeom prst="straightConnector1">
              <a:avLst/>
            </a:prstGeom>
            <a:noFill/>
            <a:ln w="9525" cap="rnd" cmpd="sng">
              <a:solidFill>
                <a:srgbClr val="BFBFBF"/>
              </a:solidFill>
              <a:prstDash val="solid"/>
              <a:miter lim="800000"/>
              <a:headEnd type="none" w="med" len="med"/>
              <a:tailEnd type="none" w="med" len="med"/>
            </a:ln>
          </p:spPr>
        </p:cxnSp>
        <p:sp>
          <p:nvSpPr>
            <p:cNvPr id="425" name="Google Shape;425;p69"/>
            <p:cNvSpPr/>
            <p:nvPr/>
          </p:nvSpPr>
          <p:spPr>
            <a:xfrm>
              <a:off x="6891113" y="-529"/>
              <a:ext cx="2270225" cy="686699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426" name="Google Shape;426;p69"/>
            <p:cNvSpPr/>
            <p:nvPr/>
          </p:nvSpPr>
          <p:spPr>
            <a:xfrm>
              <a:off x="7205452" y="-8468"/>
              <a:ext cx="1947948" cy="6866996"/>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427" name="Google Shape;427;p69"/>
            <p:cNvSpPr/>
            <p:nvPr/>
          </p:nvSpPr>
          <p:spPr>
            <a:xfrm>
              <a:off x="6638689" y="3919613"/>
              <a:ext cx="2513124" cy="2938915"/>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428" name="Google Shape;428;p69"/>
            <p:cNvSpPr/>
            <p:nvPr/>
          </p:nvSpPr>
          <p:spPr>
            <a:xfrm>
              <a:off x="7010180" y="-8468"/>
              <a:ext cx="2143219" cy="6866996"/>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429" name="Google Shape;429;p69"/>
            <p:cNvSpPr/>
            <p:nvPr/>
          </p:nvSpPr>
          <p:spPr>
            <a:xfrm>
              <a:off x="8296112" y="-8468"/>
              <a:ext cx="857288" cy="6866996"/>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430" name="Google Shape;430;p69"/>
            <p:cNvSpPr/>
            <p:nvPr/>
          </p:nvSpPr>
          <p:spPr>
            <a:xfrm>
              <a:off x="8077027" y="-8468"/>
              <a:ext cx="1066847" cy="6866996"/>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431" name="Google Shape;431;p69"/>
            <p:cNvSpPr/>
            <p:nvPr/>
          </p:nvSpPr>
          <p:spPr>
            <a:xfrm>
              <a:off x="8059564" y="4894488"/>
              <a:ext cx="1095423" cy="1964040"/>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grpSp>
      <p:sp>
        <p:nvSpPr>
          <p:cNvPr id="432" name="Google Shape;432;p69"/>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2pPr>
            <a:lvl3pPr marR="0" lvl="2"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3pPr>
            <a:lvl4pPr marR="0" lvl="3"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4pPr>
            <a:lvl5pPr marR="0" lvl="4"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433" name="Google Shape;433;p69"/>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404040"/>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404040"/>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404040"/>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434" name="Google Shape;434;p69"/>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435" name="Google Shape;435;p69"/>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436" name="Google Shape;436;p69"/>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92"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
        <p:cNvGrpSpPr/>
        <p:nvPr/>
      </p:nvGrpSpPr>
      <p:grpSpPr>
        <a:xfrm>
          <a:off x="0" y="0"/>
          <a:ext cx="0" cy="0"/>
          <a:chOff x="0" y="0"/>
          <a:chExt cx="0" cy="0"/>
        </a:xfrm>
      </p:grpSpPr>
      <p:grpSp>
        <p:nvGrpSpPr>
          <p:cNvPr id="33" name="Google Shape;33;p28"/>
          <p:cNvGrpSpPr/>
          <p:nvPr/>
        </p:nvGrpSpPr>
        <p:grpSpPr>
          <a:xfrm>
            <a:off x="-7937" y="-7937"/>
            <a:ext cx="9169400" cy="6873875"/>
            <a:chOff x="-8467" y="-8468"/>
            <a:chExt cx="9169805" cy="6874935"/>
          </a:xfrm>
        </p:grpSpPr>
        <p:sp>
          <p:nvSpPr>
            <p:cNvPr id="34" name="Google Shape;34;p28"/>
            <p:cNvSpPr/>
            <p:nvPr/>
          </p:nvSpPr>
          <p:spPr>
            <a:xfrm>
              <a:off x="-8467" y="4013290"/>
              <a:ext cx="457221" cy="285317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cxnSp>
          <p:nvCxnSpPr>
            <p:cNvPr id="35" name="Google Shape;35;p28"/>
            <p:cNvCxnSpPr/>
            <p:nvPr/>
          </p:nvCxnSpPr>
          <p:spPr>
            <a:xfrm rot="10800000" flipH="1">
              <a:off x="5130497" y="4175239"/>
              <a:ext cx="4022902" cy="2683288"/>
            </a:xfrm>
            <a:prstGeom prst="straightConnector1">
              <a:avLst/>
            </a:prstGeom>
            <a:noFill/>
            <a:ln w="9525" cap="rnd" cmpd="sng">
              <a:solidFill>
                <a:srgbClr val="D9D9D9"/>
              </a:solidFill>
              <a:prstDash val="solid"/>
              <a:miter lim="800000"/>
              <a:headEnd type="none" w="med" len="med"/>
              <a:tailEnd type="none" w="med" len="med"/>
            </a:ln>
          </p:spPr>
        </p:cxnSp>
        <p:cxnSp>
          <p:nvCxnSpPr>
            <p:cNvPr id="36" name="Google Shape;36;p28"/>
            <p:cNvCxnSpPr/>
            <p:nvPr/>
          </p:nvCxnSpPr>
          <p:spPr>
            <a:xfrm>
              <a:off x="7041932" y="-529"/>
              <a:ext cx="1219254" cy="6859057"/>
            </a:xfrm>
            <a:prstGeom prst="straightConnector1">
              <a:avLst/>
            </a:prstGeom>
            <a:noFill/>
            <a:ln w="9525" cap="rnd" cmpd="sng">
              <a:solidFill>
                <a:srgbClr val="BFBFBF"/>
              </a:solidFill>
              <a:prstDash val="solid"/>
              <a:miter lim="800000"/>
              <a:headEnd type="none" w="med" len="med"/>
              <a:tailEnd type="none" w="med" len="med"/>
            </a:ln>
          </p:spPr>
        </p:cxnSp>
        <p:sp>
          <p:nvSpPr>
            <p:cNvPr id="37" name="Google Shape;37;p28"/>
            <p:cNvSpPr/>
            <p:nvPr/>
          </p:nvSpPr>
          <p:spPr>
            <a:xfrm>
              <a:off x="6891113" y="-529"/>
              <a:ext cx="2270225" cy="686699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8" name="Google Shape;38;p28"/>
            <p:cNvSpPr/>
            <p:nvPr/>
          </p:nvSpPr>
          <p:spPr>
            <a:xfrm>
              <a:off x="7205452" y="-8468"/>
              <a:ext cx="1947948" cy="6866996"/>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39" name="Google Shape;39;p28"/>
            <p:cNvSpPr/>
            <p:nvPr/>
          </p:nvSpPr>
          <p:spPr>
            <a:xfrm>
              <a:off x="6638689" y="3919613"/>
              <a:ext cx="2513124" cy="2938915"/>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40" name="Google Shape;40;p28"/>
            <p:cNvSpPr/>
            <p:nvPr/>
          </p:nvSpPr>
          <p:spPr>
            <a:xfrm>
              <a:off x="7010180" y="-8468"/>
              <a:ext cx="2143219" cy="6866996"/>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41" name="Google Shape;41;p28"/>
            <p:cNvSpPr/>
            <p:nvPr/>
          </p:nvSpPr>
          <p:spPr>
            <a:xfrm>
              <a:off x="8296112" y="-8468"/>
              <a:ext cx="857288" cy="6866996"/>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42" name="Google Shape;42;p28"/>
            <p:cNvSpPr/>
            <p:nvPr/>
          </p:nvSpPr>
          <p:spPr>
            <a:xfrm>
              <a:off x="8077027" y="-8468"/>
              <a:ext cx="1066847" cy="6866996"/>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43" name="Google Shape;43;p28"/>
            <p:cNvSpPr/>
            <p:nvPr/>
          </p:nvSpPr>
          <p:spPr>
            <a:xfrm>
              <a:off x="8059564" y="4894488"/>
              <a:ext cx="1095423" cy="1964040"/>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grpSp>
      <p:sp>
        <p:nvSpPr>
          <p:cNvPr id="44" name="Google Shape;44;p28"/>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2pPr>
            <a:lvl3pPr marR="0" lvl="2"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3pPr>
            <a:lvl4pPr marR="0" lvl="3"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4pPr>
            <a:lvl5pPr marR="0" lvl="4"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45" name="Google Shape;45;p28"/>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404040"/>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404040"/>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404040"/>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46" name="Google Shape;46;p28"/>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47" name="Google Shape;47;p28"/>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48" name="Google Shape;48;p28"/>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1"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2895600" y="914400"/>
            <a:ext cx="6019800" cy="838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800" b="0" i="0" u="none" strike="noStrike" cap="none">
                <a:solidFill>
                  <a:srgbClr val="DBE7B6"/>
                </a:solidFill>
                <a:latin typeface="Verdana"/>
                <a:ea typeface="Verdana"/>
                <a:cs typeface="Verdana"/>
                <a:sym typeface="Verdana"/>
              </a:defRPr>
            </a:lvl1pPr>
            <a:lvl2pPr marR="0" lvl="1" algn="l" rtl="0">
              <a:spcBef>
                <a:spcPts val="0"/>
              </a:spcBef>
              <a:spcAft>
                <a:spcPts val="0"/>
              </a:spcAft>
              <a:buSzPts val="1400"/>
              <a:buNone/>
              <a:defRPr sz="2800" b="0" i="0" u="none" strike="noStrike" cap="none">
                <a:solidFill>
                  <a:srgbClr val="DBE7B6"/>
                </a:solidFill>
                <a:latin typeface="Verdana"/>
                <a:ea typeface="Verdana"/>
                <a:cs typeface="Verdana"/>
                <a:sym typeface="Verdana"/>
              </a:defRPr>
            </a:lvl2pPr>
            <a:lvl3pPr marR="0" lvl="2" algn="l" rtl="0">
              <a:spcBef>
                <a:spcPts val="0"/>
              </a:spcBef>
              <a:spcAft>
                <a:spcPts val="0"/>
              </a:spcAft>
              <a:buSzPts val="1400"/>
              <a:buNone/>
              <a:defRPr sz="2800" b="0" i="0" u="none" strike="noStrike" cap="none">
                <a:solidFill>
                  <a:srgbClr val="DBE7B6"/>
                </a:solidFill>
                <a:latin typeface="Verdana"/>
                <a:ea typeface="Verdana"/>
                <a:cs typeface="Verdana"/>
                <a:sym typeface="Verdana"/>
              </a:defRPr>
            </a:lvl3pPr>
            <a:lvl4pPr marR="0" lvl="3" algn="l" rtl="0">
              <a:spcBef>
                <a:spcPts val="0"/>
              </a:spcBef>
              <a:spcAft>
                <a:spcPts val="0"/>
              </a:spcAft>
              <a:buSzPts val="1400"/>
              <a:buNone/>
              <a:defRPr sz="2800" b="0" i="0" u="none" strike="noStrike" cap="none">
                <a:solidFill>
                  <a:srgbClr val="DBE7B6"/>
                </a:solidFill>
                <a:latin typeface="Verdana"/>
                <a:ea typeface="Verdana"/>
                <a:cs typeface="Verdana"/>
                <a:sym typeface="Verdana"/>
              </a:defRPr>
            </a:lvl4pPr>
            <a:lvl5pPr marR="0" lvl="4" algn="l" rtl="0">
              <a:spcBef>
                <a:spcPts val="0"/>
              </a:spcBef>
              <a:spcAft>
                <a:spcPts val="0"/>
              </a:spcAft>
              <a:buSzPts val="1400"/>
              <a:buNone/>
              <a:defRPr sz="2800" b="0" i="0" u="none" strike="noStrike" cap="none">
                <a:solidFill>
                  <a:srgbClr val="DBE7B6"/>
                </a:solidFill>
                <a:latin typeface="Verdana"/>
                <a:ea typeface="Verdana"/>
                <a:cs typeface="Verdana"/>
                <a:sym typeface="Verdana"/>
              </a:defRPr>
            </a:lvl5pPr>
            <a:lvl6pPr marR="0" lvl="5" algn="l" rtl="0">
              <a:spcBef>
                <a:spcPts val="0"/>
              </a:spcBef>
              <a:spcAft>
                <a:spcPts val="0"/>
              </a:spcAft>
              <a:buSzPts val="1400"/>
              <a:buNone/>
              <a:defRPr sz="2800" b="0" i="0" u="none" strike="noStrike" cap="none">
                <a:solidFill>
                  <a:srgbClr val="DBE7B6"/>
                </a:solidFill>
                <a:latin typeface="Verdana"/>
                <a:ea typeface="Verdana"/>
                <a:cs typeface="Verdana"/>
                <a:sym typeface="Verdana"/>
              </a:defRPr>
            </a:lvl6pPr>
            <a:lvl7pPr marR="0" lvl="6" algn="l" rtl="0">
              <a:spcBef>
                <a:spcPts val="0"/>
              </a:spcBef>
              <a:spcAft>
                <a:spcPts val="0"/>
              </a:spcAft>
              <a:buSzPts val="1400"/>
              <a:buNone/>
              <a:defRPr sz="2800" b="0" i="0" u="none" strike="noStrike" cap="none">
                <a:solidFill>
                  <a:srgbClr val="DBE7B6"/>
                </a:solidFill>
                <a:latin typeface="Verdana"/>
                <a:ea typeface="Verdana"/>
                <a:cs typeface="Verdana"/>
                <a:sym typeface="Verdana"/>
              </a:defRPr>
            </a:lvl7pPr>
            <a:lvl8pPr marR="0" lvl="7" algn="l" rtl="0">
              <a:spcBef>
                <a:spcPts val="0"/>
              </a:spcBef>
              <a:spcAft>
                <a:spcPts val="0"/>
              </a:spcAft>
              <a:buSzPts val="1400"/>
              <a:buNone/>
              <a:defRPr sz="2800" b="0" i="0" u="none" strike="noStrike" cap="none">
                <a:solidFill>
                  <a:srgbClr val="DBE7B6"/>
                </a:solidFill>
                <a:latin typeface="Verdana"/>
                <a:ea typeface="Verdana"/>
                <a:cs typeface="Verdana"/>
                <a:sym typeface="Verdana"/>
              </a:defRPr>
            </a:lvl8pPr>
            <a:lvl9pPr marR="0" lvl="8" algn="l" rtl="0">
              <a:spcBef>
                <a:spcPts val="0"/>
              </a:spcBef>
              <a:spcAft>
                <a:spcPts val="0"/>
              </a:spcAft>
              <a:buSzPts val="1400"/>
              <a:buNone/>
              <a:defRPr sz="2800" b="0" i="0" u="none" strike="noStrike" cap="none">
                <a:solidFill>
                  <a:srgbClr val="DBE7B6"/>
                </a:solidFill>
                <a:latin typeface="Verdana"/>
                <a:ea typeface="Verdana"/>
                <a:cs typeface="Verdana"/>
                <a:sym typeface="Verdana"/>
              </a:defRPr>
            </a:lvl9pPr>
          </a:lstStyle>
          <a:p>
            <a:endParaRPr/>
          </a:p>
        </p:txBody>
      </p:sp>
      <p:sp>
        <p:nvSpPr>
          <p:cNvPr id="57" name="Google Shape;57;p30"/>
          <p:cNvSpPr txBox="1">
            <a:spLocks noGrp="1"/>
          </p:cNvSpPr>
          <p:nvPr>
            <p:ph type="body" idx="1"/>
          </p:nvPr>
        </p:nvSpPr>
        <p:spPr>
          <a:xfrm>
            <a:off x="2895600" y="1828800"/>
            <a:ext cx="6019800" cy="3962400"/>
          </a:xfrm>
          <a:prstGeom prst="rect">
            <a:avLst/>
          </a:prstGeom>
          <a:noFill/>
          <a:ln>
            <a:noFill/>
          </a:ln>
        </p:spPr>
        <p:txBody>
          <a:bodyPr spcFirstLastPara="1" wrap="square" lIns="91425" tIns="45700" rIns="91425" bIns="45700" anchor="t" anchorCtr="0">
            <a:noAutofit/>
          </a:bodyPr>
          <a:lstStyle>
            <a:lvl1pPr marL="457200" marR="0" lvl="0" indent="-330200" algn="l" rtl="0">
              <a:spcBef>
                <a:spcPts val="320"/>
              </a:spcBef>
              <a:spcAft>
                <a:spcPts val="0"/>
              </a:spcAft>
              <a:buClr>
                <a:srgbClr val="CAFBED"/>
              </a:buClr>
              <a:buSzPts val="1600"/>
              <a:buFont typeface="Verdana"/>
              <a:buChar char="•"/>
              <a:defRPr sz="1600" b="0" i="0" u="none" strike="noStrike" cap="none">
                <a:solidFill>
                  <a:srgbClr val="CAFBED"/>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grpSp>
        <p:nvGrpSpPr>
          <p:cNvPr id="95" name="Google Shape;95;p42"/>
          <p:cNvGrpSpPr/>
          <p:nvPr/>
        </p:nvGrpSpPr>
        <p:grpSpPr>
          <a:xfrm>
            <a:off x="-7937" y="-7937"/>
            <a:ext cx="9169400" cy="6873875"/>
            <a:chOff x="-8467" y="-8468"/>
            <a:chExt cx="9169805" cy="6874935"/>
          </a:xfrm>
        </p:grpSpPr>
        <p:sp>
          <p:nvSpPr>
            <p:cNvPr id="96" name="Google Shape;96;p42"/>
            <p:cNvSpPr/>
            <p:nvPr/>
          </p:nvSpPr>
          <p:spPr>
            <a:xfrm>
              <a:off x="-8467" y="4013290"/>
              <a:ext cx="457221" cy="285317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cxnSp>
          <p:nvCxnSpPr>
            <p:cNvPr id="97" name="Google Shape;97;p42"/>
            <p:cNvCxnSpPr/>
            <p:nvPr/>
          </p:nvCxnSpPr>
          <p:spPr>
            <a:xfrm rot="10800000" flipH="1">
              <a:off x="5130497" y="4175239"/>
              <a:ext cx="4022902" cy="2683288"/>
            </a:xfrm>
            <a:prstGeom prst="straightConnector1">
              <a:avLst/>
            </a:prstGeom>
            <a:noFill/>
            <a:ln w="9525" cap="rnd" cmpd="sng">
              <a:solidFill>
                <a:srgbClr val="D9D9D9"/>
              </a:solidFill>
              <a:prstDash val="solid"/>
              <a:miter lim="800000"/>
              <a:headEnd type="none" w="med" len="med"/>
              <a:tailEnd type="none" w="med" len="med"/>
            </a:ln>
          </p:spPr>
        </p:cxnSp>
        <p:cxnSp>
          <p:nvCxnSpPr>
            <p:cNvPr id="98" name="Google Shape;98;p42"/>
            <p:cNvCxnSpPr/>
            <p:nvPr/>
          </p:nvCxnSpPr>
          <p:spPr>
            <a:xfrm>
              <a:off x="7041932" y="-529"/>
              <a:ext cx="1219254" cy="6859057"/>
            </a:xfrm>
            <a:prstGeom prst="straightConnector1">
              <a:avLst/>
            </a:prstGeom>
            <a:noFill/>
            <a:ln w="9525" cap="rnd" cmpd="sng">
              <a:solidFill>
                <a:srgbClr val="BFBFBF"/>
              </a:solidFill>
              <a:prstDash val="solid"/>
              <a:miter lim="800000"/>
              <a:headEnd type="none" w="med" len="med"/>
              <a:tailEnd type="none" w="med" len="med"/>
            </a:ln>
          </p:spPr>
        </p:cxnSp>
        <p:sp>
          <p:nvSpPr>
            <p:cNvPr id="99" name="Google Shape;99;p42"/>
            <p:cNvSpPr/>
            <p:nvPr/>
          </p:nvSpPr>
          <p:spPr>
            <a:xfrm>
              <a:off x="6891113" y="-529"/>
              <a:ext cx="2270225" cy="686699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00" name="Google Shape;100;p42"/>
            <p:cNvSpPr/>
            <p:nvPr/>
          </p:nvSpPr>
          <p:spPr>
            <a:xfrm>
              <a:off x="7205452" y="-8468"/>
              <a:ext cx="1947948" cy="6866996"/>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01" name="Google Shape;101;p42"/>
            <p:cNvSpPr/>
            <p:nvPr/>
          </p:nvSpPr>
          <p:spPr>
            <a:xfrm>
              <a:off x="6638689" y="3919613"/>
              <a:ext cx="2513124" cy="2938915"/>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02" name="Google Shape;102;p42"/>
            <p:cNvSpPr/>
            <p:nvPr/>
          </p:nvSpPr>
          <p:spPr>
            <a:xfrm>
              <a:off x="7010180" y="-8468"/>
              <a:ext cx="2143219" cy="6866996"/>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03" name="Google Shape;103;p42"/>
            <p:cNvSpPr/>
            <p:nvPr/>
          </p:nvSpPr>
          <p:spPr>
            <a:xfrm>
              <a:off x="8296112" y="-8468"/>
              <a:ext cx="857288" cy="6866996"/>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04" name="Google Shape;104;p42"/>
            <p:cNvSpPr/>
            <p:nvPr/>
          </p:nvSpPr>
          <p:spPr>
            <a:xfrm>
              <a:off x="8077027" y="-8468"/>
              <a:ext cx="1066847" cy="6866996"/>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05" name="Google Shape;105;p42"/>
            <p:cNvSpPr/>
            <p:nvPr/>
          </p:nvSpPr>
          <p:spPr>
            <a:xfrm>
              <a:off x="8059564" y="4894488"/>
              <a:ext cx="1095423" cy="1964040"/>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grpSp>
      <p:sp>
        <p:nvSpPr>
          <p:cNvPr id="106" name="Google Shape;106;p42"/>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2pPr>
            <a:lvl3pPr marR="0" lvl="2"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3pPr>
            <a:lvl4pPr marR="0" lvl="3"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4pPr>
            <a:lvl5pPr marR="0" lvl="4"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07" name="Google Shape;107;p42"/>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404040"/>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404040"/>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404040"/>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08" name="Google Shape;108;p42"/>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900" b="0" i="0" u="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109" name="Google Shape;109;p42"/>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110" name="Google Shape;110;p42"/>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grpSp>
        <p:nvGrpSpPr>
          <p:cNvPr id="112" name="Google Shape;112;p43"/>
          <p:cNvGrpSpPr/>
          <p:nvPr/>
        </p:nvGrpSpPr>
        <p:grpSpPr>
          <a:xfrm>
            <a:off x="-7937" y="-7937"/>
            <a:ext cx="9169400" cy="6873875"/>
            <a:chOff x="-8467" y="-8468"/>
            <a:chExt cx="9169805" cy="6874935"/>
          </a:xfrm>
        </p:grpSpPr>
        <p:sp>
          <p:nvSpPr>
            <p:cNvPr id="113" name="Google Shape;113;p43"/>
            <p:cNvSpPr/>
            <p:nvPr/>
          </p:nvSpPr>
          <p:spPr>
            <a:xfrm>
              <a:off x="-8467" y="4013290"/>
              <a:ext cx="457221" cy="285317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cxnSp>
          <p:nvCxnSpPr>
            <p:cNvPr id="114" name="Google Shape;114;p43"/>
            <p:cNvCxnSpPr/>
            <p:nvPr/>
          </p:nvCxnSpPr>
          <p:spPr>
            <a:xfrm rot="10800000" flipH="1">
              <a:off x="5130497" y="4175239"/>
              <a:ext cx="4022902" cy="2683288"/>
            </a:xfrm>
            <a:prstGeom prst="straightConnector1">
              <a:avLst/>
            </a:prstGeom>
            <a:noFill/>
            <a:ln w="9525" cap="rnd" cmpd="sng">
              <a:solidFill>
                <a:srgbClr val="D9D9D9"/>
              </a:solidFill>
              <a:prstDash val="solid"/>
              <a:miter lim="800000"/>
              <a:headEnd type="none" w="med" len="med"/>
              <a:tailEnd type="none" w="med" len="med"/>
            </a:ln>
          </p:spPr>
        </p:cxnSp>
        <p:cxnSp>
          <p:nvCxnSpPr>
            <p:cNvPr id="115" name="Google Shape;115;p43"/>
            <p:cNvCxnSpPr/>
            <p:nvPr/>
          </p:nvCxnSpPr>
          <p:spPr>
            <a:xfrm>
              <a:off x="7041932" y="-529"/>
              <a:ext cx="1219254" cy="6859057"/>
            </a:xfrm>
            <a:prstGeom prst="straightConnector1">
              <a:avLst/>
            </a:prstGeom>
            <a:noFill/>
            <a:ln w="9525" cap="rnd" cmpd="sng">
              <a:solidFill>
                <a:srgbClr val="BFBFBF"/>
              </a:solidFill>
              <a:prstDash val="solid"/>
              <a:miter lim="800000"/>
              <a:headEnd type="none" w="med" len="med"/>
              <a:tailEnd type="none" w="med" len="med"/>
            </a:ln>
          </p:spPr>
        </p:cxnSp>
        <p:sp>
          <p:nvSpPr>
            <p:cNvPr id="116" name="Google Shape;116;p43"/>
            <p:cNvSpPr/>
            <p:nvPr/>
          </p:nvSpPr>
          <p:spPr>
            <a:xfrm>
              <a:off x="6891113" y="-529"/>
              <a:ext cx="2270225" cy="686699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17" name="Google Shape;117;p43"/>
            <p:cNvSpPr/>
            <p:nvPr/>
          </p:nvSpPr>
          <p:spPr>
            <a:xfrm>
              <a:off x="7205452" y="-8468"/>
              <a:ext cx="1947948" cy="6866996"/>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18" name="Google Shape;118;p43"/>
            <p:cNvSpPr/>
            <p:nvPr/>
          </p:nvSpPr>
          <p:spPr>
            <a:xfrm>
              <a:off x="6638689" y="3919613"/>
              <a:ext cx="2513124" cy="2938915"/>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19" name="Google Shape;119;p43"/>
            <p:cNvSpPr/>
            <p:nvPr/>
          </p:nvSpPr>
          <p:spPr>
            <a:xfrm>
              <a:off x="7010180" y="-8468"/>
              <a:ext cx="2143219" cy="6866996"/>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20" name="Google Shape;120;p43"/>
            <p:cNvSpPr/>
            <p:nvPr/>
          </p:nvSpPr>
          <p:spPr>
            <a:xfrm>
              <a:off x="8296112" y="-8468"/>
              <a:ext cx="857288" cy="6866996"/>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21" name="Google Shape;121;p43"/>
            <p:cNvSpPr/>
            <p:nvPr/>
          </p:nvSpPr>
          <p:spPr>
            <a:xfrm>
              <a:off x="8077027" y="-8468"/>
              <a:ext cx="1066847" cy="6866996"/>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22" name="Google Shape;122;p43"/>
            <p:cNvSpPr/>
            <p:nvPr/>
          </p:nvSpPr>
          <p:spPr>
            <a:xfrm>
              <a:off x="8059564" y="4894488"/>
              <a:ext cx="1095423" cy="1964040"/>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grpSp>
      <p:sp>
        <p:nvSpPr>
          <p:cNvPr id="123" name="Google Shape;123;p43"/>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2pPr>
            <a:lvl3pPr marR="0" lvl="2"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3pPr>
            <a:lvl4pPr marR="0" lvl="3"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4pPr>
            <a:lvl5pPr marR="0" lvl="4"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4" name="Google Shape;124;p43"/>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404040"/>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404040"/>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404040"/>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25" name="Google Shape;125;p43"/>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126" name="Google Shape;126;p43"/>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127" name="Google Shape;127;p43"/>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66"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grpSp>
        <p:nvGrpSpPr>
          <p:cNvPr id="135" name="Google Shape;135;p45"/>
          <p:cNvGrpSpPr/>
          <p:nvPr/>
        </p:nvGrpSpPr>
        <p:grpSpPr>
          <a:xfrm>
            <a:off x="-7937" y="-7937"/>
            <a:ext cx="9169400" cy="6873875"/>
            <a:chOff x="-8467" y="-8468"/>
            <a:chExt cx="9169805" cy="6874935"/>
          </a:xfrm>
        </p:grpSpPr>
        <p:sp>
          <p:nvSpPr>
            <p:cNvPr id="136" name="Google Shape;136;p45"/>
            <p:cNvSpPr/>
            <p:nvPr/>
          </p:nvSpPr>
          <p:spPr>
            <a:xfrm>
              <a:off x="-8467" y="4013290"/>
              <a:ext cx="457221" cy="285317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cxnSp>
          <p:nvCxnSpPr>
            <p:cNvPr id="137" name="Google Shape;137;p45"/>
            <p:cNvCxnSpPr/>
            <p:nvPr/>
          </p:nvCxnSpPr>
          <p:spPr>
            <a:xfrm rot="10800000" flipH="1">
              <a:off x="5130497" y="4175239"/>
              <a:ext cx="4022902" cy="2683288"/>
            </a:xfrm>
            <a:prstGeom prst="straightConnector1">
              <a:avLst/>
            </a:prstGeom>
            <a:noFill/>
            <a:ln w="9525" cap="rnd" cmpd="sng">
              <a:solidFill>
                <a:srgbClr val="D9D9D9"/>
              </a:solidFill>
              <a:prstDash val="solid"/>
              <a:miter lim="800000"/>
              <a:headEnd type="none" w="med" len="med"/>
              <a:tailEnd type="none" w="med" len="med"/>
            </a:ln>
          </p:spPr>
        </p:cxnSp>
        <p:cxnSp>
          <p:nvCxnSpPr>
            <p:cNvPr id="138" name="Google Shape;138;p45"/>
            <p:cNvCxnSpPr/>
            <p:nvPr/>
          </p:nvCxnSpPr>
          <p:spPr>
            <a:xfrm>
              <a:off x="7041932" y="-529"/>
              <a:ext cx="1219254" cy="6859057"/>
            </a:xfrm>
            <a:prstGeom prst="straightConnector1">
              <a:avLst/>
            </a:prstGeom>
            <a:noFill/>
            <a:ln w="9525" cap="rnd" cmpd="sng">
              <a:solidFill>
                <a:srgbClr val="BFBFBF"/>
              </a:solidFill>
              <a:prstDash val="solid"/>
              <a:miter lim="800000"/>
              <a:headEnd type="none" w="med" len="med"/>
              <a:tailEnd type="none" w="med" len="med"/>
            </a:ln>
          </p:spPr>
        </p:cxnSp>
        <p:sp>
          <p:nvSpPr>
            <p:cNvPr id="139" name="Google Shape;139;p45"/>
            <p:cNvSpPr/>
            <p:nvPr/>
          </p:nvSpPr>
          <p:spPr>
            <a:xfrm>
              <a:off x="6891113" y="-529"/>
              <a:ext cx="2270225" cy="686699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40" name="Google Shape;140;p45"/>
            <p:cNvSpPr/>
            <p:nvPr/>
          </p:nvSpPr>
          <p:spPr>
            <a:xfrm>
              <a:off x="7205452" y="-8468"/>
              <a:ext cx="1947948" cy="6866996"/>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41" name="Google Shape;141;p45"/>
            <p:cNvSpPr/>
            <p:nvPr/>
          </p:nvSpPr>
          <p:spPr>
            <a:xfrm>
              <a:off x="6638689" y="3919613"/>
              <a:ext cx="2513124" cy="2938915"/>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42" name="Google Shape;142;p45"/>
            <p:cNvSpPr/>
            <p:nvPr/>
          </p:nvSpPr>
          <p:spPr>
            <a:xfrm>
              <a:off x="7010180" y="-8468"/>
              <a:ext cx="2143219" cy="6866996"/>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43" name="Google Shape;143;p45"/>
            <p:cNvSpPr/>
            <p:nvPr/>
          </p:nvSpPr>
          <p:spPr>
            <a:xfrm>
              <a:off x="8296112" y="-8468"/>
              <a:ext cx="857288" cy="6866996"/>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44" name="Google Shape;144;p45"/>
            <p:cNvSpPr/>
            <p:nvPr/>
          </p:nvSpPr>
          <p:spPr>
            <a:xfrm>
              <a:off x="8077027" y="-8468"/>
              <a:ext cx="1066847" cy="6866996"/>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45" name="Google Shape;145;p45"/>
            <p:cNvSpPr/>
            <p:nvPr/>
          </p:nvSpPr>
          <p:spPr>
            <a:xfrm>
              <a:off x="8059564" y="4894488"/>
              <a:ext cx="1095423" cy="1964040"/>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grpSp>
      <p:sp>
        <p:nvSpPr>
          <p:cNvPr id="146" name="Google Shape;146;p45"/>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2pPr>
            <a:lvl3pPr marR="0" lvl="2"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3pPr>
            <a:lvl4pPr marR="0" lvl="3"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4pPr>
            <a:lvl5pPr marR="0" lvl="4"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47" name="Google Shape;147;p45"/>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404040"/>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404040"/>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404040"/>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48" name="Google Shape;148;p45"/>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149" name="Google Shape;149;p45"/>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150" name="Google Shape;150;p45"/>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68"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grpSp>
        <p:nvGrpSpPr>
          <p:cNvPr id="159" name="Google Shape;159;p47"/>
          <p:cNvGrpSpPr/>
          <p:nvPr/>
        </p:nvGrpSpPr>
        <p:grpSpPr>
          <a:xfrm>
            <a:off x="-7937" y="-7937"/>
            <a:ext cx="9169400" cy="6873875"/>
            <a:chOff x="-8467" y="-8468"/>
            <a:chExt cx="9169805" cy="6874935"/>
          </a:xfrm>
        </p:grpSpPr>
        <p:sp>
          <p:nvSpPr>
            <p:cNvPr id="160" name="Google Shape;160;p47"/>
            <p:cNvSpPr/>
            <p:nvPr/>
          </p:nvSpPr>
          <p:spPr>
            <a:xfrm>
              <a:off x="-8467" y="4013290"/>
              <a:ext cx="457221" cy="285317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cxnSp>
          <p:nvCxnSpPr>
            <p:cNvPr id="161" name="Google Shape;161;p47"/>
            <p:cNvCxnSpPr/>
            <p:nvPr/>
          </p:nvCxnSpPr>
          <p:spPr>
            <a:xfrm rot="10800000" flipH="1">
              <a:off x="5130497" y="4175239"/>
              <a:ext cx="4022902" cy="2683288"/>
            </a:xfrm>
            <a:prstGeom prst="straightConnector1">
              <a:avLst/>
            </a:prstGeom>
            <a:noFill/>
            <a:ln w="9525" cap="rnd" cmpd="sng">
              <a:solidFill>
                <a:srgbClr val="D9D9D9"/>
              </a:solidFill>
              <a:prstDash val="solid"/>
              <a:miter lim="800000"/>
              <a:headEnd type="none" w="med" len="med"/>
              <a:tailEnd type="none" w="med" len="med"/>
            </a:ln>
          </p:spPr>
        </p:cxnSp>
        <p:cxnSp>
          <p:nvCxnSpPr>
            <p:cNvPr id="162" name="Google Shape;162;p47"/>
            <p:cNvCxnSpPr/>
            <p:nvPr/>
          </p:nvCxnSpPr>
          <p:spPr>
            <a:xfrm>
              <a:off x="7041932" y="-529"/>
              <a:ext cx="1219254" cy="6859057"/>
            </a:xfrm>
            <a:prstGeom prst="straightConnector1">
              <a:avLst/>
            </a:prstGeom>
            <a:noFill/>
            <a:ln w="9525" cap="rnd" cmpd="sng">
              <a:solidFill>
                <a:srgbClr val="BFBFBF"/>
              </a:solidFill>
              <a:prstDash val="solid"/>
              <a:miter lim="800000"/>
              <a:headEnd type="none" w="med" len="med"/>
              <a:tailEnd type="none" w="med" len="med"/>
            </a:ln>
          </p:spPr>
        </p:cxnSp>
        <p:sp>
          <p:nvSpPr>
            <p:cNvPr id="163" name="Google Shape;163;p47"/>
            <p:cNvSpPr/>
            <p:nvPr/>
          </p:nvSpPr>
          <p:spPr>
            <a:xfrm>
              <a:off x="6891113" y="-529"/>
              <a:ext cx="2270225" cy="686699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64" name="Google Shape;164;p47"/>
            <p:cNvSpPr/>
            <p:nvPr/>
          </p:nvSpPr>
          <p:spPr>
            <a:xfrm>
              <a:off x="7205452" y="-8468"/>
              <a:ext cx="1947948" cy="6866996"/>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65" name="Google Shape;165;p47"/>
            <p:cNvSpPr/>
            <p:nvPr/>
          </p:nvSpPr>
          <p:spPr>
            <a:xfrm>
              <a:off x="6638689" y="3919613"/>
              <a:ext cx="2513124" cy="2938915"/>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66" name="Google Shape;166;p47"/>
            <p:cNvSpPr/>
            <p:nvPr/>
          </p:nvSpPr>
          <p:spPr>
            <a:xfrm>
              <a:off x="7010180" y="-8468"/>
              <a:ext cx="2143219" cy="6866996"/>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67" name="Google Shape;167;p47"/>
            <p:cNvSpPr/>
            <p:nvPr/>
          </p:nvSpPr>
          <p:spPr>
            <a:xfrm>
              <a:off x="8296112" y="-8468"/>
              <a:ext cx="857288" cy="6866996"/>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68" name="Google Shape;168;p47"/>
            <p:cNvSpPr/>
            <p:nvPr/>
          </p:nvSpPr>
          <p:spPr>
            <a:xfrm>
              <a:off x="8077027" y="-8468"/>
              <a:ext cx="1066847" cy="6866996"/>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69" name="Google Shape;169;p47"/>
            <p:cNvSpPr/>
            <p:nvPr/>
          </p:nvSpPr>
          <p:spPr>
            <a:xfrm>
              <a:off x="8059564" y="4894488"/>
              <a:ext cx="1095423" cy="1964040"/>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grpSp>
      <p:sp>
        <p:nvSpPr>
          <p:cNvPr id="170" name="Google Shape;170;p47"/>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2pPr>
            <a:lvl3pPr marR="0" lvl="2"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3pPr>
            <a:lvl4pPr marR="0" lvl="3"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4pPr>
            <a:lvl5pPr marR="0" lvl="4"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71" name="Google Shape;171;p47"/>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404040"/>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404040"/>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404040"/>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72" name="Google Shape;172;p47"/>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173" name="Google Shape;173;p47"/>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174" name="Google Shape;174;p47"/>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70"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grpSp>
        <p:nvGrpSpPr>
          <p:cNvPr id="185" name="Google Shape;185;p49"/>
          <p:cNvGrpSpPr/>
          <p:nvPr/>
        </p:nvGrpSpPr>
        <p:grpSpPr>
          <a:xfrm>
            <a:off x="-7937" y="-7937"/>
            <a:ext cx="9169400" cy="6873875"/>
            <a:chOff x="-8467" y="-8468"/>
            <a:chExt cx="9169805" cy="6874935"/>
          </a:xfrm>
        </p:grpSpPr>
        <p:sp>
          <p:nvSpPr>
            <p:cNvPr id="186" name="Google Shape;186;p49"/>
            <p:cNvSpPr/>
            <p:nvPr/>
          </p:nvSpPr>
          <p:spPr>
            <a:xfrm>
              <a:off x="-8467" y="4013290"/>
              <a:ext cx="457221" cy="285317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cxnSp>
          <p:nvCxnSpPr>
            <p:cNvPr id="187" name="Google Shape;187;p49"/>
            <p:cNvCxnSpPr/>
            <p:nvPr/>
          </p:nvCxnSpPr>
          <p:spPr>
            <a:xfrm rot="10800000" flipH="1">
              <a:off x="5130497" y="4175239"/>
              <a:ext cx="4022902" cy="2683288"/>
            </a:xfrm>
            <a:prstGeom prst="straightConnector1">
              <a:avLst/>
            </a:prstGeom>
            <a:noFill/>
            <a:ln w="9525" cap="rnd" cmpd="sng">
              <a:solidFill>
                <a:srgbClr val="D9D9D9"/>
              </a:solidFill>
              <a:prstDash val="solid"/>
              <a:miter lim="800000"/>
              <a:headEnd type="none" w="med" len="med"/>
              <a:tailEnd type="none" w="med" len="med"/>
            </a:ln>
          </p:spPr>
        </p:cxnSp>
        <p:cxnSp>
          <p:nvCxnSpPr>
            <p:cNvPr id="188" name="Google Shape;188;p49"/>
            <p:cNvCxnSpPr/>
            <p:nvPr/>
          </p:nvCxnSpPr>
          <p:spPr>
            <a:xfrm>
              <a:off x="7041932" y="-529"/>
              <a:ext cx="1219254" cy="6859057"/>
            </a:xfrm>
            <a:prstGeom prst="straightConnector1">
              <a:avLst/>
            </a:prstGeom>
            <a:noFill/>
            <a:ln w="9525" cap="rnd" cmpd="sng">
              <a:solidFill>
                <a:srgbClr val="BFBFBF"/>
              </a:solidFill>
              <a:prstDash val="solid"/>
              <a:miter lim="800000"/>
              <a:headEnd type="none" w="med" len="med"/>
              <a:tailEnd type="none" w="med" len="med"/>
            </a:ln>
          </p:spPr>
        </p:cxnSp>
        <p:sp>
          <p:nvSpPr>
            <p:cNvPr id="189" name="Google Shape;189;p49"/>
            <p:cNvSpPr/>
            <p:nvPr/>
          </p:nvSpPr>
          <p:spPr>
            <a:xfrm>
              <a:off x="6891113" y="-529"/>
              <a:ext cx="2270225" cy="686699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90" name="Google Shape;190;p49"/>
            <p:cNvSpPr/>
            <p:nvPr/>
          </p:nvSpPr>
          <p:spPr>
            <a:xfrm>
              <a:off x="7205452" y="-8468"/>
              <a:ext cx="1947948" cy="6866996"/>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91" name="Google Shape;191;p49"/>
            <p:cNvSpPr/>
            <p:nvPr/>
          </p:nvSpPr>
          <p:spPr>
            <a:xfrm>
              <a:off x="6638689" y="3919613"/>
              <a:ext cx="2513124" cy="2938915"/>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92" name="Google Shape;192;p49"/>
            <p:cNvSpPr/>
            <p:nvPr/>
          </p:nvSpPr>
          <p:spPr>
            <a:xfrm>
              <a:off x="7010180" y="-8468"/>
              <a:ext cx="2143219" cy="6866996"/>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93" name="Google Shape;193;p49"/>
            <p:cNvSpPr/>
            <p:nvPr/>
          </p:nvSpPr>
          <p:spPr>
            <a:xfrm>
              <a:off x="8296112" y="-8468"/>
              <a:ext cx="857288" cy="6866996"/>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94" name="Google Shape;194;p49"/>
            <p:cNvSpPr/>
            <p:nvPr/>
          </p:nvSpPr>
          <p:spPr>
            <a:xfrm>
              <a:off x="8077027" y="-8468"/>
              <a:ext cx="1066847" cy="6866996"/>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195" name="Google Shape;195;p49"/>
            <p:cNvSpPr/>
            <p:nvPr/>
          </p:nvSpPr>
          <p:spPr>
            <a:xfrm>
              <a:off x="8059564" y="4894488"/>
              <a:ext cx="1095423" cy="1964040"/>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grpSp>
      <p:sp>
        <p:nvSpPr>
          <p:cNvPr id="196" name="Google Shape;196;p49"/>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2pPr>
            <a:lvl3pPr marR="0" lvl="2"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3pPr>
            <a:lvl4pPr marR="0" lvl="3"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4pPr>
            <a:lvl5pPr marR="0" lvl="4"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97" name="Google Shape;197;p49"/>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404040"/>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404040"/>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404040"/>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8" name="Google Shape;198;p49"/>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199" name="Google Shape;199;p49"/>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200" name="Google Shape;200;p49"/>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72"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grpSp>
        <p:nvGrpSpPr>
          <p:cNvPr id="207" name="Google Shape;207;p51"/>
          <p:cNvGrpSpPr/>
          <p:nvPr/>
        </p:nvGrpSpPr>
        <p:grpSpPr>
          <a:xfrm>
            <a:off x="-7937" y="-7937"/>
            <a:ext cx="9169400" cy="6873875"/>
            <a:chOff x="-8467" y="-8468"/>
            <a:chExt cx="9169805" cy="6874935"/>
          </a:xfrm>
        </p:grpSpPr>
        <p:sp>
          <p:nvSpPr>
            <p:cNvPr id="208" name="Google Shape;208;p51"/>
            <p:cNvSpPr/>
            <p:nvPr/>
          </p:nvSpPr>
          <p:spPr>
            <a:xfrm>
              <a:off x="-8467" y="4013290"/>
              <a:ext cx="457221" cy="285317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cxnSp>
          <p:nvCxnSpPr>
            <p:cNvPr id="209" name="Google Shape;209;p51"/>
            <p:cNvCxnSpPr/>
            <p:nvPr/>
          </p:nvCxnSpPr>
          <p:spPr>
            <a:xfrm rot="10800000" flipH="1">
              <a:off x="5130497" y="4175239"/>
              <a:ext cx="4022902" cy="2683288"/>
            </a:xfrm>
            <a:prstGeom prst="straightConnector1">
              <a:avLst/>
            </a:prstGeom>
            <a:noFill/>
            <a:ln w="9525" cap="rnd" cmpd="sng">
              <a:solidFill>
                <a:srgbClr val="D9D9D9"/>
              </a:solidFill>
              <a:prstDash val="solid"/>
              <a:miter lim="800000"/>
              <a:headEnd type="none" w="med" len="med"/>
              <a:tailEnd type="none" w="med" len="med"/>
            </a:ln>
          </p:spPr>
        </p:cxnSp>
        <p:cxnSp>
          <p:nvCxnSpPr>
            <p:cNvPr id="210" name="Google Shape;210;p51"/>
            <p:cNvCxnSpPr/>
            <p:nvPr/>
          </p:nvCxnSpPr>
          <p:spPr>
            <a:xfrm>
              <a:off x="7041932" y="-529"/>
              <a:ext cx="1219254" cy="6859057"/>
            </a:xfrm>
            <a:prstGeom prst="straightConnector1">
              <a:avLst/>
            </a:prstGeom>
            <a:noFill/>
            <a:ln w="9525" cap="rnd" cmpd="sng">
              <a:solidFill>
                <a:srgbClr val="BFBFBF"/>
              </a:solidFill>
              <a:prstDash val="solid"/>
              <a:miter lim="800000"/>
              <a:headEnd type="none" w="med" len="med"/>
              <a:tailEnd type="none" w="med" len="med"/>
            </a:ln>
          </p:spPr>
        </p:cxnSp>
        <p:sp>
          <p:nvSpPr>
            <p:cNvPr id="211" name="Google Shape;211;p51"/>
            <p:cNvSpPr/>
            <p:nvPr/>
          </p:nvSpPr>
          <p:spPr>
            <a:xfrm>
              <a:off x="6891113" y="-529"/>
              <a:ext cx="2270225" cy="686699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12" name="Google Shape;212;p51"/>
            <p:cNvSpPr/>
            <p:nvPr/>
          </p:nvSpPr>
          <p:spPr>
            <a:xfrm>
              <a:off x="7205452" y="-8468"/>
              <a:ext cx="1947948" cy="6866996"/>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13" name="Google Shape;213;p51"/>
            <p:cNvSpPr/>
            <p:nvPr/>
          </p:nvSpPr>
          <p:spPr>
            <a:xfrm>
              <a:off x="6638689" y="3919613"/>
              <a:ext cx="2513124" cy="2938915"/>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14" name="Google Shape;214;p51"/>
            <p:cNvSpPr/>
            <p:nvPr/>
          </p:nvSpPr>
          <p:spPr>
            <a:xfrm>
              <a:off x="7010180" y="-8468"/>
              <a:ext cx="2143219" cy="6866996"/>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15" name="Google Shape;215;p51"/>
            <p:cNvSpPr/>
            <p:nvPr/>
          </p:nvSpPr>
          <p:spPr>
            <a:xfrm>
              <a:off x="8296112" y="-8468"/>
              <a:ext cx="857288" cy="6866996"/>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16" name="Google Shape;216;p51"/>
            <p:cNvSpPr/>
            <p:nvPr/>
          </p:nvSpPr>
          <p:spPr>
            <a:xfrm>
              <a:off x="8077027" y="-8468"/>
              <a:ext cx="1066847" cy="6866996"/>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sp>
          <p:nvSpPr>
            <p:cNvPr id="217" name="Google Shape;217;p51"/>
            <p:cNvSpPr/>
            <p:nvPr/>
          </p:nvSpPr>
          <p:spPr>
            <a:xfrm>
              <a:off x="8059564" y="4894488"/>
              <a:ext cx="1095423" cy="1964040"/>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000" b="0" i="0" u="none">
                <a:solidFill>
                  <a:schemeClr val="dk1"/>
                </a:solidFill>
                <a:latin typeface="Arial"/>
                <a:ea typeface="Arial"/>
                <a:cs typeface="Arial"/>
                <a:sym typeface="Arial"/>
              </a:endParaRPr>
            </a:p>
          </p:txBody>
        </p:sp>
      </p:grpSp>
      <p:sp>
        <p:nvSpPr>
          <p:cNvPr id="218" name="Google Shape;218;p51"/>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2pPr>
            <a:lvl3pPr marR="0" lvl="2"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3pPr>
            <a:lvl4pPr marR="0" lvl="3"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4pPr>
            <a:lvl5pPr marR="0" lvl="4"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19" name="Google Shape;219;p51"/>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404040"/>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404040"/>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404040"/>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20" name="Google Shape;220;p51"/>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221" name="Google Shape;221;p51"/>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40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222" name="Google Shape;222;p51"/>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74"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parentpay.com/"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www.brackenwood-juniors.wirral.sch.uk/"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1"/>
          <p:cNvSpPr txBox="1"/>
          <p:nvPr/>
        </p:nvSpPr>
        <p:spPr>
          <a:xfrm>
            <a:off x="1331912" y="473075"/>
            <a:ext cx="6696075" cy="6248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000"/>
              <a:buFont typeface="Arial"/>
              <a:buNone/>
            </a:pPr>
            <a:r>
              <a:rPr lang="en-US" sz="4000" b="1" i="0" u="none">
                <a:solidFill>
                  <a:schemeClr val="dk1"/>
                </a:solidFill>
                <a:latin typeface="Arial"/>
                <a:ea typeface="Arial"/>
                <a:cs typeface="Arial"/>
                <a:sym typeface="Arial"/>
              </a:rPr>
              <a:t>Brackenwood Junior School</a:t>
            </a:r>
            <a:endParaRPr/>
          </a:p>
          <a:p>
            <a:pPr marL="0" marR="0" lvl="0" indent="0" algn="ctr" rtl="0">
              <a:lnSpc>
                <a:spcPct val="100000"/>
              </a:lnSpc>
              <a:spcBef>
                <a:spcPts val="0"/>
              </a:spcBef>
              <a:spcAft>
                <a:spcPts val="0"/>
              </a:spcAft>
              <a:buClr>
                <a:schemeClr val="dk1"/>
              </a:buClr>
              <a:buSzPts val="4000"/>
              <a:buFont typeface="Arial"/>
              <a:buNone/>
            </a:pPr>
            <a:endParaRPr sz="40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4000"/>
              <a:buFont typeface="Arial"/>
              <a:buNone/>
            </a:pPr>
            <a:endParaRPr sz="40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4000"/>
              <a:buFont typeface="Arial"/>
              <a:buNone/>
            </a:pPr>
            <a:endParaRPr sz="40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4000"/>
              <a:buFont typeface="Arial"/>
              <a:buNone/>
            </a:pPr>
            <a:endParaRPr sz="40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4000"/>
              <a:buFont typeface="Arial"/>
              <a:buNone/>
            </a:pPr>
            <a:r>
              <a:rPr lang="en-US" sz="4000" b="1" i="0" u="none">
                <a:solidFill>
                  <a:schemeClr val="dk1"/>
                </a:solidFill>
                <a:latin typeface="Arial"/>
                <a:ea typeface="Arial"/>
                <a:cs typeface="Arial"/>
                <a:sym typeface="Arial"/>
              </a:rPr>
              <a:t>Transition to Year 3</a:t>
            </a:r>
            <a:endParaRPr sz="40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4000"/>
              <a:buFont typeface="Arial"/>
              <a:buNone/>
            </a:pPr>
            <a:r>
              <a:rPr lang="en-US" sz="4000" b="1" i="0" u="none">
                <a:solidFill>
                  <a:schemeClr val="dk1"/>
                </a:solidFill>
                <a:latin typeface="Arial"/>
                <a:ea typeface="Arial"/>
                <a:cs typeface="Arial"/>
                <a:sym typeface="Arial"/>
              </a:rPr>
              <a:t> Parents Meeting</a:t>
            </a:r>
            <a:endParaRPr/>
          </a:p>
          <a:p>
            <a:pPr marL="0" marR="0" lvl="0" indent="0" algn="ctr" rtl="0">
              <a:lnSpc>
                <a:spcPct val="100000"/>
              </a:lnSpc>
              <a:spcBef>
                <a:spcPts val="0"/>
              </a:spcBef>
              <a:spcAft>
                <a:spcPts val="0"/>
              </a:spcAft>
              <a:buClr>
                <a:schemeClr val="dk1"/>
              </a:buClr>
              <a:buSzPts val="4000"/>
              <a:buFont typeface="Arial"/>
              <a:buNone/>
            </a:pPr>
            <a:endParaRPr sz="40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4000"/>
              <a:buFont typeface="Arial"/>
              <a:buNone/>
            </a:pPr>
            <a:r>
              <a:rPr lang="en-US" sz="4000" b="1" i="0" u="none">
                <a:solidFill>
                  <a:schemeClr val="dk1"/>
                </a:solidFill>
                <a:latin typeface="Arial"/>
                <a:ea typeface="Arial"/>
                <a:cs typeface="Arial"/>
                <a:sym typeface="Arial"/>
              </a:rPr>
              <a:t>July 2022</a:t>
            </a:r>
            <a:endParaRPr/>
          </a:p>
        </p:txBody>
      </p:sp>
      <p:pic>
        <p:nvPicPr>
          <p:cNvPr id="449" name="Google Shape;449;p1"/>
          <p:cNvPicPr preferRelativeResize="0"/>
          <p:nvPr/>
        </p:nvPicPr>
        <p:blipFill rotWithShape="1">
          <a:blip r:embed="rId3">
            <a:alphaModFix/>
          </a:blip>
          <a:srcRect/>
          <a:stretch/>
        </p:blipFill>
        <p:spPr>
          <a:xfrm>
            <a:off x="3995737" y="2060575"/>
            <a:ext cx="1509712" cy="1878012"/>
          </a:xfrm>
          <a:prstGeom prst="rect">
            <a:avLst/>
          </a:prstGeom>
          <a:noFill/>
          <a:ln>
            <a:noFill/>
          </a:ln>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10"/>
          <p:cNvSpPr txBox="1"/>
          <p:nvPr/>
        </p:nvSpPr>
        <p:spPr>
          <a:xfrm>
            <a:off x="900112" y="404812"/>
            <a:ext cx="7488237" cy="6435725"/>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0" marR="0" lvl="0" indent="0" algn="ctr" rtl="0">
              <a:lnSpc>
                <a:spcPct val="90000"/>
              </a:lnSpc>
              <a:spcBef>
                <a:spcPts val="0"/>
              </a:spcBef>
              <a:spcAft>
                <a:spcPts val="0"/>
              </a:spcAft>
              <a:buClr>
                <a:schemeClr val="dk1"/>
              </a:buClr>
              <a:buSzPts val="3200"/>
              <a:buFont typeface="Arial"/>
              <a:buNone/>
            </a:pPr>
            <a:r>
              <a:rPr lang="en-US" sz="3200" b="1" i="0" u="none">
                <a:solidFill>
                  <a:schemeClr val="dk1"/>
                </a:solidFill>
                <a:latin typeface="Arial"/>
                <a:ea typeface="Arial"/>
                <a:cs typeface="Arial"/>
                <a:sym typeface="Arial"/>
              </a:rPr>
              <a:t>Medical Information</a:t>
            </a:r>
            <a:endParaRPr/>
          </a:p>
          <a:p>
            <a:pPr marL="0" marR="0" lvl="0" indent="0" algn="ctr" rtl="0">
              <a:lnSpc>
                <a:spcPct val="90000"/>
              </a:lnSpc>
              <a:spcBef>
                <a:spcPts val="0"/>
              </a:spcBef>
              <a:spcAft>
                <a:spcPts val="0"/>
              </a:spcAft>
              <a:buClr>
                <a:schemeClr val="dk1"/>
              </a:buClr>
              <a:buSzPts val="2200"/>
              <a:buFont typeface="Arial"/>
              <a:buNone/>
            </a:pPr>
            <a:endParaRPr sz="2200" b="1" i="0" u="none">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-All medicines including inhalers must be taken to the School Office by you/an adult, and not be given directly to the child. </a:t>
            </a:r>
            <a:endParaRPr/>
          </a:p>
          <a:p>
            <a:pPr marL="0" marR="0" lvl="0" indent="0" algn="l" rtl="0">
              <a:lnSpc>
                <a:spcPct val="9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-Paperwork needs to be completed by parents for any medication including inhalers to be administered in school. (The Office staff will pass inhalers to the class teachers which will be kept in the classroom). </a:t>
            </a:r>
            <a:endParaRPr/>
          </a:p>
          <a:p>
            <a:pPr marL="0" marR="0" lvl="0" indent="0" algn="l" rtl="0">
              <a:lnSpc>
                <a:spcPct val="9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-Please inform the office if any details change including phone numbers and addresses throughout the year.</a:t>
            </a:r>
            <a:endParaRPr/>
          </a:p>
          <a:p>
            <a:pPr marL="0" marR="0" lvl="0" indent="0" algn="l" rtl="0">
              <a:lnSpc>
                <a:spcPct val="90000"/>
              </a:lnSpc>
              <a:spcBef>
                <a:spcPts val="0"/>
              </a:spcBef>
              <a:spcAft>
                <a:spcPts val="0"/>
              </a:spcAft>
              <a:buClr>
                <a:schemeClr val="dk1"/>
              </a:buClr>
              <a:buSzPts val="2200"/>
              <a:buFont typeface="Arial"/>
              <a:buNone/>
            </a:pPr>
            <a:endParaRPr sz="2200" b="0" i="0" u="none">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The school office can administer medication such as Calpol to pupils for minor ailments with your consent.</a:t>
            </a:r>
            <a:endParaRPr/>
          </a:p>
          <a:p>
            <a:pPr marL="0" marR="0" lvl="0" indent="0" algn="l" rtl="0">
              <a:lnSpc>
                <a:spcPct val="9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 Children on Long-term medication (inhalers, epipens etc) will need a Health Care Plan completing</a:t>
            </a:r>
            <a:endParaRPr/>
          </a:p>
          <a:p>
            <a:pPr marL="0" marR="0" lvl="0" indent="0" algn="ctr" rtl="0">
              <a:lnSpc>
                <a:spcPct val="90000"/>
              </a:lnSpc>
              <a:spcBef>
                <a:spcPts val="0"/>
              </a:spcBef>
              <a:spcAft>
                <a:spcPts val="0"/>
              </a:spcAft>
              <a:buClr>
                <a:schemeClr val="dk1"/>
              </a:buClr>
              <a:buSzPts val="1800"/>
              <a:buFont typeface="Arial"/>
              <a:buNone/>
            </a:pPr>
            <a:endParaRPr sz="1800" b="1" i="0" u="none">
              <a:solidFill>
                <a:schemeClr val="dk1"/>
              </a:solidFill>
              <a:latin typeface="Arial"/>
              <a:ea typeface="Arial"/>
              <a:cs typeface="Arial"/>
              <a:sym typeface="Arial"/>
            </a:endParaRPr>
          </a:p>
          <a:p>
            <a:pPr marL="0" marR="0" lvl="0" indent="0" algn="ctr" rtl="0">
              <a:lnSpc>
                <a:spcPct val="90000"/>
              </a:lnSpc>
              <a:spcBef>
                <a:spcPts val="0"/>
              </a:spcBef>
              <a:spcAft>
                <a:spcPts val="0"/>
              </a:spcAft>
              <a:buClr>
                <a:schemeClr val="dk1"/>
              </a:buClr>
              <a:buSzPts val="1800"/>
              <a:buFont typeface="Arial"/>
              <a:buNone/>
            </a:pPr>
            <a:endParaRPr sz="18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1" i="0" u="none">
              <a:solidFill>
                <a:schemeClr val="dk1"/>
              </a:solidFill>
              <a:latin typeface="Arial"/>
              <a:ea typeface="Arial"/>
              <a:cs typeface="Arial"/>
              <a:sym typeface="Arial"/>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11"/>
          <p:cNvSpPr txBox="1"/>
          <p:nvPr/>
        </p:nvSpPr>
        <p:spPr>
          <a:xfrm>
            <a:off x="539750" y="404812"/>
            <a:ext cx="8208962" cy="164306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chemeClr val="dk1"/>
              </a:buClr>
              <a:buSzPts val="4000"/>
              <a:buFont typeface="Arial"/>
              <a:buNone/>
            </a:pPr>
            <a:r>
              <a:rPr lang="en-US" sz="4000" b="1" i="0" u="none">
                <a:solidFill>
                  <a:schemeClr val="dk1"/>
                </a:solidFill>
                <a:latin typeface="Arial"/>
                <a:ea typeface="Arial"/>
                <a:cs typeface="Arial"/>
                <a:sym typeface="Arial"/>
              </a:rPr>
              <a:t>Uniform reminders</a:t>
            </a:r>
            <a:endParaRPr/>
          </a:p>
          <a:p>
            <a:pPr marL="0" marR="0" lvl="0" indent="0" algn="ctr" rtl="0">
              <a:lnSpc>
                <a:spcPct val="90000"/>
              </a:lnSpc>
              <a:spcBef>
                <a:spcPts val="0"/>
              </a:spcBef>
              <a:spcAft>
                <a:spcPts val="0"/>
              </a:spcAft>
              <a:buClr>
                <a:schemeClr val="dk1"/>
              </a:buClr>
              <a:buSzPts val="3600"/>
              <a:buFont typeface="Arial"/>
              <a:buNone/>
            </a:pPr>
            <a:endParaRPr sz="3600" b="1" i="0" u="none">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600" b="0" i="0" u="none">
              <a:solidFill>
                <a:schemeClr val="dk1"/>
              </a:solidFill>
              <a:latin typeface="Arial"/>
              <a:ea typeface="Arial"/>
              <a:cs typeface="Arial"/>
              <a:sym typeface="Arial"/>
            </a:endParaRPr>
          </a:p>
        </p:txBody>
      </p:sp>
      <p:sp>
        <p:nvSpPr>
          <p:cNvPr id="517" name="Google Shape;517;p11"/>
          <p:cNvSpPr txBox="1"/>
          <p:nvPr/>
        </p:nvSpPr>
        <p:spPr>
          <a:xfrm>
            <a:off x="971550" y="976312"/>
            <a:ext cx="7416900" cy="4136477"/>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chemeClr val="dk1"/>
              </a:buClr>
              <a:buSzPts val="1600"/>
              <a:buFont typeface="Arial"/>
              <a:buNone/>
            </a:pPr>
            <a:endParaRPr sz="1600" b="1" i="0" u="none" dirty="0">
              <a:solidFill>
                <a:schemeClr val="dk1"/>
              </a:solidFill>
              <a:latin typeface="Arial"/>
              <a:ea typeface="Arial"/>
              <a:cs typeface="Arial"/>
              <a:sym typeface="Arial"/>
            </a:endParaRPr>
          </a:p>
          <a:p>
            <a:pPr marL="0" marR="0" lvl="0" indent="0" algn="ctr" rtl="0">
              <a:lnSpc>
                <a:spcPct val="90000"/>
              </a:lnSpc>
              <a:spcBef>
                <a:spcPts val="0"/>
              </a:spcBef>
              <a:spcAft>
                <a:spcPts val="0"/>
              </a:spcAft>
              <a:buClr>
                <a:schemeClr val="dk1"/>
              </a:buClr>
              <a:buSzPts val="1800"/>
              <a:buFont typeface="Arial"/>
              <a:buNone/>
            </a:pPr>
            <a:r>
              <a:rPr lang="en-US" sz="1800" b="1" i="0" u="none" dirty="0">
                <a:solidFill>
                  <a:schemeClr val="dk1"/>
                </a:solidFill>
                <a:latin typeface="Arial"/>
                <a:ea typeface="Arial"/>
                <a:cs typeface="Arial"/>
                <a:sym typeface="Arial"/>
              </a:rPr>
              <a:t>Uniform</a:t>
            </a:r>
            <a:endParaRPr sz="1800" b="0" i="0" u="sng"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r>
              <a:rPr lang="en-US" sz="1800" b="0" i="0" u="none" dirty="0">
                <a:solidFill>
                  <a:schemeClr val="dk1"/>
                </a:solidFill>
                <a:latin typeface="Arial"/>
                <a:ea typeface="Arial"/>
                <a:cs typeface="Arial"/>
                <a:sym typeface="Arial"/>
              </a:rPr>
              <a:t>We expect all children to wear school uniform. </a:t>
            </a:r>
            <a:r>
              <a:rPr lang="en-US" sz="1800" b="1" i="0" u="none" dirty="0" err="1">
                <a:solidFill>
                  <a:schemeClr val="dk1"/>
                </a:solidFill>
                <a:latin typeface="Arial"/>
                <a:ea typeface="Arial"/>
                <a:cs typeface="Arial"/>
                <a:sym typeface="Arial"/>
              </a:rPr>
              <a:t>Jewellery</a:t>
            </a:r>
            <a:r>
              <a:rPr lang="en-US" sz="1800" b="1" i="0" u="none" dirty="0">
                <a:solidFill>
                  <a:schemeClr val="dk1"/>
                </a:solidFill>
                <a:latin typeface="Arial"/>
                <a:ea typeface="Arial"/>
                <a:cs typeface="Arial"/>
                <a:sym typeface="Arial"/>
              </a:rPr>
              <a:t> including earrings must not be worn</a:t>
            </a:r>
            <a:r>
              <a:rPr lang="en-US" sz="1800" b="0" i="0" u="none" dirty="0">
                <a:solidFill>
                  <a:schemeClr val="dk1"/>
                </a:solidFill>
                <a:latin typeface="Arial"/>
                <a:ea typeface="Arial"/>
                <a:cs typeface="Arial"/>
                <a:sym typeface="Arial"/>
              </a:rPr>
              <a:t> apart from a wrist watch. </a:t>
            </a:r>
            <a:endParaRPr dirty="0"/>
          </a:p>
          <a:p>
            <a:pPr marL="0" marR="0" lvl="0" indent="0" algn="ctr" rtl="0">
              <a:lnSpc>
                <a:spcPct val="100000"/>
              </a:lnSpc>
              <a:spcBef>
                <a:spcPts val="0"/>
              </a:spcBef>
              <a:spcAft>
                <a:spcPts val="0"/>
              </a:spcAft>
              <a:buClr>
                <a:schemeClr val="dk1"/>
              </a:buClr>
              <a:buSzPts val="1800"/>
              <a:buFont typeface="Arial"/>
              <a:buNone/>
            </a:pPr>
            <a:endParaRPr sz="1800" b="0" i="0" u="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r>
              <a:rPr lang="en-US" sz="1800" b="0" i="0" u="none" dirty="0">
                <a:solidFill>
                  <a:schemeClr val="dk1"/>
                </a:solidFill>
                <a:latin typeface="Arial"/>
                <a:ea typeface="Arial"/>
                <a:cs typeface="Arial"/>
                <a:sym typeface="Arial"/>
              </a:rPr>
              <a:t>Black school shoes must be worn and </a:t>
            </a:r>
            <a:r>
              <a:rPr lang="en-US" sz="1800" b="1" i="0" u="none" dirty="0">
                <a:solidFill>
                  <a:schemeClr val="dk1"/>
                </a:solidFill>
                <a:latin typeface="Arial"/>
                <a:ea typeface="Arial"/>
                <a:cs typeface="Arial"/>
                <a:sym typeface="Arial"/>
              </a:rPr>
              <a:t>not</a:t>
            </a:r>
            <a:r>
              <a:rPr lang="en-US" sz="1800" b="0" i="0" u="none" dirty="0">
                <a:solidFill>
                  <a:schemeClr val="dk1"/>
                </a:solidFill>
                <a:latin typeface="Arial"/>
                <a:ea typeface="Arial"/>
                <a:cs typeface="Arial"/>
                <a:sym typeface="Arial"/>
              </a:rPr>
              <a:t> </a:t>
            </a:r>
            <a:r>
              <a:rPr lang="en-US" sz="1800" b="1" i="0" u="none" dirty="0">
                <a:solidFill>
                  <a:schemeClr val="dk1"/>
                </a:solidFill>
                <a:latin typeface="Arial"/>
                <a:ea typeface="Arial"/>
                <a:cs typeface="Arial"/>
                <a:sym typeface="Arial"/>
              </a:rPr>
              <a:t>trainers. </a:t>
            </a:r>
            <a:endParaRPr dirty="0"/>
          </a:p>
          <a:p>
            <a:pPr marL="0" marR="0" lvl="0" indent="0" algn="ctr" rtl="0">
              <a:lnSpc>
                <a:spcPct val="100000"/>
              </a:lnSpc>
              <a:spcBef>
                <a:spcPts val="0"/>
              </a:spcBef>
              <a:spcAft>
                <a:spcPts val="0"/>
              </a:spcAft>
              <a:buClr>
                <a:schemeClr val="dk1"/>
              </a:buClr>
              <a:buSzPts val="1800"/>
              <a:buFont typeface="Arial"/>
              <a:buNone/>
            </a:pPr>
            <a:r>
              <a:rPr lang="en-US" sz="1800" b="0" i="0" u="none" dirty="0">
                <a:solidFill>
                  <a:schemeClr val="dk1"/>
                </a:solidFill>
                <a:latin typeface="Arial"/>
                <a:ea typeface="Arial"/>
                <a:cs typeface="Arial"/>
                <a:sym typeface="Arial"/>
              </a:rPr>
              <a:t>Long hair must be tied up with a plain bobble/hair ties/slides in school </a:t>
            </a:r>
            <a:r>
              <a:rPr lang="en-US" sz="1800" b="0" i="0" u="none" dirty="0" err="1">
                <a:solidFill>
                  <a:schemeClr val="dk1"/>
                </a:solidFill>
                <a:latin typeface="Arial"/>
                <a:ea typeface="Arial"/>
                <a:cs typeface="Arial"/>
                <a:sym typeface="Arial"/>
              </a:rPr>
              <a:t>colours</a:t>
            </a:r>
            <a:r>
              <a:rPr lang="en-US" sz="1800" b="0" i="0" u="none" dirty="0">
                <a:solidFill>
                  <a:schemeClr val="dk1"/>
                </a:solidFill>
                <a:latin typeface="Arial"/>
                <a:ea typeface="Arial"/>
                <a:cs typeface="Arial"/>
                <a:sym typeface="Arial"/>
              </a:rPr>
              <a:t> </a:t>
            </a:r>
            <a:r>
              <a:rPr lang="en-US" sz="1800" dirty="0">
                <a:solidFill>
                  <a:schemeClr val="dk1"/>
                </a:solidFill>
              </a:rPr>
              <a:t>green</a:t>
            </a:r>
            <a:r>
              <a:rPr lang="en-US" sz="1800" b="0" i="0" u="none" dirty="0">
                <a:solidFill>
                  <a:schemeClr val="dk1"/>
                </a:solidFill>
                <a:latin typeface="Arial"/>
                <a:ea typeface="Arial"/>
                <a:cs typeface="Arial"/>
                <a:sym typeface="Arial"/>
              </a:rPr>
              <a:t>, black, white or grey.</a:t>
            </a:r>
            <a:r>
              <a:rPr lang="en-US" sz="1800" b="1" i="0" u="none" dirty="0">
                <a:solidFill>
                  <a:schemeClr val="dk1"/>
                </a:solidFill>
                <a:latin typeface="Arial"/>
                <a:ea typeface="Arial"/>
                <a:cs typeface="Arial"/>
                <a:sym typeface="Arial"/>
              </a:rPr>
              <a:t> </a:t>
            </a:r>
            <a:r>
              <a:rPr lang="en-US" sz="1800" b="0" i="0" u="none" dirty="0">
                <a:solidFill>
                  <a:schemeClr val="dk1"/>
                </a:solidFill>
                <a:latin typeface="Arial"/>
                <a:ea typeface="Arial"/>
                <a:cs typeface="Arial"/>
                <a:sym typeface="Arial"/>
              </a:rPr>
              <a:t>Large bows will be discouraged.</a:t>
            </a:r>
            <a:endParaRPr dirty="0"/>
          </a:p>
          <a:p>
            <a:pPr marL="0" marR="0" lvl="0" indent="0" algn="ctr" rtl="0">
              <a:lnSpc>
                <a:spcPct val="100000"/>
              </a:lnSpc>
              <a:spcBef>
                <a:spcPts val="0"/>
              </a:spcBef>
              <a:spcAft>
                <a:spcPts val="0"/>
              </a:spcAft>
              <a:buClr>
                <a:schemeClr val="dk1"/>
              </a:buClr>
              <a:buSzPts val="1800"/>
              <a:buFont typeface="Arial"/>
              <a:buNone/>
            </a:pPr>
            <a:endParaRPr sz="1800" b="0" i="0" u="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r>
              <a:rPr lang="en-US" sz="1800" b="0" i="0" u="none" dirty="0">
                <a:solidFill>
                  <a:schemeClr val="tx1">
                    <a:lumMod val="95000"/>
                    <a:lumOff val="5000"/>
                  </a:schemeClr>
                </a:solidFill>
                <a:latin typeface="Arial"/>
                <a:ea typeface="Arial"/>
                <a:cs typeface="Arial"/>
                <a:sym typeface="Arial"/>
              </a:rPr>
              <a:t> PE – Smart </a:t>
            </a:r>
            <a:r>
              <a:rPr lang="en-US" sz="1800" b="1" i="0" u="none" dirty="0">
                <a:solidFill>
                  <a:schemeClr val="tx1">
                    <a:lumMod val="95000"/>
                    <a:lumOff val="5000"/>
                  </a:schemeClr>
                </a:solidFill>
                <a:latin typeface="Arial"/>
                <a:ea typeface="Arial"/>
                <a:cs typeface="Arial"/>
                <a:sym typeface="Arial"/>
              </a:rPr>
              <a:t>black tracksuits </a:t>
            </a:r>
            <a:r>
              <a:rPr lang="en-US" sz="1800" b="0" i="0" u="none" dirty="0">
                <a:solidFill>
                  <a:schemeClr val="tx1">
                    <a:lumMod val="95000"/>
                    <a:lumOff val="5000"/>
                  </a:schemeClr>
                </a:solidFill>
                <a:latin typeface="Arial"/>
                <a:ea typeface="Arial"/>
                <a:cs typeface="Arial"/>
                <a:sym typeface="Arial"/>
              </a:rPr>
              <a:t>may be worn </a:t>
            </a:r>
            <a:r>
              <a:rPr lang="en-US" sz="1800" b="0" i="0" u="none" dirty="0" smtClean="0">
                <a:solidFill>
                  <a:schemeClr val="tx1">
                    <a:lumMod val="95000"/>
                    <a:lumOff val="5000"/>
                  </a:schemeClr>
                </a:solidFill>
                <a:latin typeface="Arial"/>
                <a:ea typeface="Arial"/>
                <a:cs typeface="Arial"/>
                <a:sym typeface="Arial"/>
              </a:rPr>
              <a:t>for PE. No </a:t>
            </a:r>
            <a:r>
              <a:rPr lang="en-US" sz="1800" b="0" i="0" u="none" dirty="0">
                <a:solidFill>
                  <a:schemeClr val="tx1">
                    <a:lumMod val="95000"/>
                    <a:lumOff val="5000"/>
                  </a:schemeClr>
                </a:solidFill>
                <a:latin typeface="Arial"/>
                <a:ea typeface="Arial"/>
                <a:cs typeface="Arial"/>
                <a:sym typeface="Arial"/>
              </a:rPr>
              <a:t>other sports kit/items are acceptable. </a:t>
            </a:r>
            <a:r>
              <a:rPr lang="en-US" sz="1800" dirty="0">
                <a:solidFill>
                  <a:schemeClr val="tx1">
                    <a:lumMod val="95000"/>
                    <a:lumOff val="5000"/>
                  </a:schemeClr>
                </a:solidFill>
              </a:rPr>
              <a:t>C</a:t>
            </a:r>
            <a:r>
              <a:rPr lang="en-US" sz="1800" b="0" i="0" u="none" dirty="0" smtClean="0">
                <a:solidFill>
                  <a:schemeClr val="tx1">
                    <a:lumMod val="95000"/>
                    <a:lumOff val="5000"/>
                  </a:schemeClr>
                </a:solidFill>
                <a:latin typeface="Arial"/>
                <a:ea typeface="Arial"/>
                <a:cs typeface="Arial"/>
                <a:sym typeface="Arial"/>
              </a:rPr>
              <a:t>hildren will </a:t>
            </a:r>
            <a:r>
              <a:rPr lang="en-US" sz="1800" b="0" i="0" u="none" dirty="0">
                <a:solidFill>
                  <a:schemeClr val="tx1">
                    <a:lumMod val="95000"/>
                    <a:lumOff val="5000"/>
                  </a:schemeClr>
                </a:solidFill>
                <a:sym typeface="Arial"/>
              </a:rPr>
              <a:t>attend school </a:t>
            </a:r>
            <a:r>
              <a:rPr lang="en-US" sz="1800" b="0" i="0" u="none" dirty="0" smtClean="0">
                <a:solidFill>
                  <a:schemeClr val="tx1">
                    <a:lumMod val="95000"/>
                    <a:lumOff val="5000"/>
                  </a:schemeClr>
                </a:solidFill>
                <a:sym typeface="Arial"/>
              </a:rPr>
              <a:t>in </a:t>
            </a:r>
            <a:r>
              <a:rPr lang="en-US" sz="1800" b="0" i="0" u="none" dirty="0" smtClean="0">
                <a:solidFill>
                  <a:schemeClr val="tx1">
                    <a:lumMod val="95000"/>
                    <a:lumOff val="5000"/>
                  </a:schemeClr>
                </a:solidFill>
                <a:sym typeface="Arial"/>
              </a:rPr>
              <a:t>their PE </a:t>
            </a:r>
            <a:r>
              <a:rPr lang="en-US" sz="1800" b="0" i="0" u="none" dirty="0" smtClean="0">
                <a:solidFill>
                  <a:schemeClr val="tx1">
                    <a:lumMod val="95000"/>
                    <a:lumOff val="5000"/>
                  </a:schemeClr>
                </a:solidFill>
                <a:sym typeface="Arial"/>
              </a:rPr>
              <a:t>Kit. If you do not have a black tracksuit, </a:t>
            </a:r>
            <a:r>
              <a:rPr lang="en-US" sz="1800" b="0" i="0" u="none" smtClean="0">
                <a:solidFill>
                  <a:schemeClr val="tx1">
                    <a:lumMod val="95000"/>
                    <a:lumOff val="5000"/>
                  </a:schemeClr>
                </a:solidFill>
                <a:sym typeface="Arial"/>
              </a:rPr>
              <a:t>please </a:t>
            </a:r>
            <a:r>
              <a:rPr lang="en-US" sz="1800" b="0" i="0" u="none" smtClean="0">
                <a:solidFill>
                  <a:schemeClr val="tx1">
                    <a:lumMod val="95000"/>
                    <a:lumOff val="5000"/>
                  </a:schemeClr>
                </a:solidFill>
                <a:sym typeface="Arial"/>
              </a:rPr>
              <a:t>bring </a:t>
            </a:r>
            <a:r>
              <a:rPr lang="en-US" sz="1800" b="0" i="0" u="none" dirty="0" smtClean="0">
                <a:solidFill>
                  <a:schemeClr val="tx1">
                    <a:lumMod val="95000"/>
                    <a:lumOff val="5000"/>
                  </a:schemeClr>
                </a:solidFill>
                <a:sym typeface="Arial"/>
              </a:rPr>
              <a:t>PE kits to school </a:t>
            </a:r>
            <a:r>
              <a:rPr lang="en-US" sz="1800" b="0" i="0" u="none" dirty="0">
                <a:solidFill>
                  <a:schemeClr val="tx1">
                    <a:lumMod val="95000"/>
                    <a:lumOff val="5000"/>
                  </a:schemeClr>
                </a:solidFill>
                <a:sym typeface="Arial"/>
              </a:rPr>
              <a:t>and get changed </a:t>
            </a:r>
            <a:r>
              <a:rPr lang="en-US" sz="1800" b="0" i="0" u="none" dirty="0" smtClean="0">
                <a:solidFill>
                  <a:schemeClr val="tx1">
                    <a:lumMod val="95000"/>
                    <a:lumOff val="5000"/>
                  </a:schemeClr>
                </a:solidFill>
                <a:sym typeface="Arial"/>
              </a:rPr>
              <a:t>prior </a:t>
            </a:r>
            <a:r>
              <a:rPr lang="en-US" sz="1800" b="0" i="0" u="none" dirty="0">
                <a:solidFill>
                  <a:schemeClr val="tx1">
                    <a:lumMod val="95000"/>
                    <a:lumOff val="5000"/>
                  </a:schemeClr>
                </a:solidFill>
                <a:sym typeface="Arial"/>
              </a:rPr>
              <a:t>to the lesson. Please ensure all items of uniform are labelled including coats, shoes and </a:t>
            </a:r>
            <a:r>
              <a:rPr lang="en-US" sz="1800" b="0" i="0" u="none" dirty="0" smtClean="0">
                <a:solidFill>
                  <a:schemeClr val="tx1">
                    <a:lumMod val="95000"/>
                    <a:lumOff val="5000"/>
                  </a:schemeClr>
                </a:solidFill>
                <a:sym typeface="Arial"/>
              </a:rPr>
              <a:t>trainers, </a:t>
            </a:r>
            <a:r>
              <a:rPr lang="en-US" sz="1800" b="0" i="0" u="none" dirty="0">
                <a:solidFill>
                  <a:schemeClr val="tx1">
                    <a:lumMod val="95000"/>
                    <a:lumOff val="5000"/>
                  </a:schemeClr>
                </a:solidFill>
                <a:sym typeface="Arial"/>
              </a:rPr>
              <a:t>book bags etc.</a:t>
            </a:r>
            <a:endParaRPr dirty="0">
              <a:solidFill>
                <a:schemeClr val="tx1">
                  <a:lumMod val="95000"/>
                  <a:lumOff val="5000"/>
                </a:schemeClr>
              </a:solidFill>
            </a:endParaRPr>
          </a:p>
          <a:p>
            <a:pPr marL="0" marR="0" lvl="0" indent="0" algn="l" rtl="0">
              <a:lnSpc>
                <a:spcPct val="90000"/>
              </a:lnSpc>
              <a:spcBef>
                <a:spcPts val="0"/>
              </a:spcBef>
              <a:spcAft>
                <a:spcPts val="0"/>
              </a:spcAft>
              <a:buClr>
                <a:schemeClr val="dk1"/>
              </a:buClr>
              <a:buSzPts val="1800"/>
              <a:buFont typeface="Arial"/>
              <a:buNone/>
            </a:pPr>
            <a:r>
              <a:rPr lang="en-US" sz="1800" b="0" i="0" u="none" dirty="0">
                <a:solidFill>
                  <a:schemeClr val="tx1">
                    <a:lumMod val="95000"/>
                    <a:lumOff val="5000"/>
                  </a:schemeClr>
                </a:solidFill>
                <a:latin typeface="Arial"/>
                <a:ea typeface="Arial"/>
                <a:cs typeface="Arial"/>
                <a:sym typeface="Arial"/>
              </a:rPr>
              <a:t>                   </a:t>
            </a:r>
            <a:r>
              <a:rPr lang="en-US" sz="1800" b="1" i="0" u="none" dirty="0">
                <a:solidFill>
                  <a:schemeClr val="tx1">
                    <a:lumMod val="95000"/>
                    <a:lumOff val="5000"/>
                  </a:schemeClr>
                </a:solidFill>
                <a:latin typeface="Arial"/>
                <a:ea typeface="Arial"/>
                <a:cs typeface="Arial"/>
                <a:sym typeface="Arial"/>
              </a:rPr>
              <a:t>A</a:t>
            </a:r>
            <a:r>
              <a:rPr lang="en-US" sz="1800" b="0" i="0" u="none" dirty="0">
                <a:solidFill>
                  <a:schemeClr val="tx1">
                    <a:lumMod val="95000"/>
                    <a:lumOff val="5000"/>
                  </a:schemeClr>
                </a:solidFill>
                <a:latin typeface="Arial"/>
                <a:ea typeface="Arial"/>
                <a:cs typeface="Arial"/>
                <a:sym typeface="Arial"/>
              </a:rPr>
              <a:t> </a:t>
            </a:r>
            <a:r>
              <a:rPr lang="en-US" sz="1800" b="1" i="0" u="none" dirty="0">
                <a:solidFill>
                  <a:schemeClr val="tx1">
                    <a:lumMod val="95000"/>
                    <a:lumOff val="5000"/>
                  </a:schemeClr>
                </a:solidFill>
                <a:latin typeface="Arial"/>
                <a:ea typeface="Arial"/>
                <a:cs typeface="Arial"/>
                <a:sym typeface="Arial"/>
              </a:rPr>
              <a:t>Lost Property Box </a:t>
            </a:r>
            <a:r>
              <a:rPr lang="en-US" sz="1800" b="0" i="0" u="none" dirty="0">
                <a:solidFill>
                  <a:schemeClr val="tx1">
                    <a:lumMod val="95000"/>
                    <a:lumOff val="5000"/>
                  </a:schemeClr>
                </a:solidFill>
                <a:sym typeface="Arial"/>
              </a:rPr>
              <a:t>is in the school entrance.</a:t>
            </a:r>
            <a:endParaRPr dirty="0">
              <a:solidFill>
                <a:schemeClr val="tx1">
                  <a:lumMod val="95000"/>
                  <a:lumOff val="5000"/>
                </a:schemeClr>
              </a:solidFill>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12"/>
          <p:cNvSpPr txBox="1"/>
          <p:nvPr/>
        </p:nvSpPr>
        <p:spPr>
          <a:xfrm>
            <a:off x="550862" y="836612"/>
            <a:ext cx="8208962" cy="541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Water Bottles:-</a:t>
            </a:r>
            <a:endParaRPr/>
          </a:p>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Please make sure that your child has a labelled water bottle. This can be filled up in school during the day. </a:t>
            </a:r>
            <a:r>
              <a:rPr lang="en-US" sz="1800" b="1" i="0" u="none">
                <a:solidFill>
                  <a:schemeClr val="dk1"/>
                </a:solidFill>
                <a:latin typeface="Arial"/>
                <a:ea typeface="Arial"/>
                <a:cs typeface="Arial"/>
                <a:sym typeface="Arial"/>
              </a:rPr>
              <a:t>No juice. </a:t>
            </a:r>
            <a:r>
              <a:rPr lang="en-US" sz="1800" b="0" i="0" u="none">
                <a:solidFill>
                  <a:schemeClr val="dk1"/>
                </a:solidFill>
                <a:latin typeface="Arial"/>
                <a:ea typeface="Arial"/>
                <a:cs typeface="Arial"/>
                <a:sym typeface="Arial"/>
              </a:rPr>
              <a:t>We encourage your child to bring home their water bottles each night so they can be washed.</a:t>
            </a:r>
            <a:endParaRPr/>
          </a:p>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Snacks</a:t>
            </a:r>
            <a:endParaRPr/>
          </a:p>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As part of our work on active and healthy lifestyles all children can bring in a snack from home if they wish to using our updated list of acceptable snacks such </a:t>
            </a:r>
            <a:r>
              <a:rPr lang="en-US" sz="1800" b="0" i="0" u="none">
                <a:solidFill>
                  <a:srgbClr val="000000"/>
                </a:solidFill>
                <a:latin typeface="Arial"/>
                <a:ea typeface="Arial"/>
                <a:cs typeface="Arial"/>
                <a:sym typeface="Arial"/>
              </a:rPr>
              <a:t>as rice cakes, carrot sticks or raisins. (This will be sent home before the end of term and will also be on the school website)</a:t>
            </a:r>
            <a:endParaRPr/>
          </a:p>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We do not allow sweets and fizzy drinks as we are encouraging healthy eating within school. As we have several children with nut allergies in school, we do not allow nut-based snacks. This includes peanut butter and Nutella. </a:t>
            </a:r>
            <a:endParaRPr/>
          </a:p>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A healthy snack list can be found on our school website.</a:t>
            </a:r>
            <a:endParaRPr/>
          </a:p>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24" name="Google Shape;524;p12"/>
          <p:cNvSpPr txBox="1"/>
          <p:nvPr/>
        </p:nvSpPr>
        <p:spPr>
          <a:xfrm>
            <a:off x="755650" y="395287"/>
            <a:ext cx="7993062" cy="59055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chemeClr val="dk1"/>
              </a:buClr>
              <a:buSzPts val="3600"/>
              <a:buFont typeface="Arial"/>
              <a:buNone/>
            </a:pPr>
            <a:r>
              <a:rPr lang="en-US" sz="3600" b="1" i="0" u="none">
                <a:solidFill>
                  <a:schemeClr val="dk1"/>
                </a:solidFill>
                <a:latin typeface="Arial"/>
                <a:ea typeface="Arial"/>
                <a:cs typeface="Arial"/>
                <a:sym typeface="Arial"/>
              </a:rPr>
              <a:t>Healthy Snack</a:t>
            </a:r>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13"/>
          <p:cNvSpPr txBox="1"/>
          <p:nvPr/>
        </p:nvSpPr>
        <p:spPr>
          <a:xfrm>
            <a:off x="938212" y="285750"/>
            <a:ext cx="3024187" cy="59055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chemeClr val="dk1"/>
              </a:buClr>
              <a:buSzPts val="3600"/>
              <a:buFont typeface="Arial"/>
              <a:buNone/>
            </a:pPr>
            <a:r>
              <a:rPr lang="en-US" sz="3600" b="1" i="0" u="none">
                <a:solidFill>
                  <a:schemeClr val="dk1"/>
                </a:solidFill>
                <a:latin typeface="Arial"/>
                <a:ea typeface="Arial"/>
                <a:cs typeface="Arial"/>
                <a:sym typeface="Arial"/>
              </a:rPr>
              <a:t>Behaviour</a:t>
            </a:r>
            <a:endParaRPr/>
          </a:p>
        </p:txBody>
      </p:sp>
      <p:sp>
        <p:nvSpPr>
          <p:cNvPr id="530" name="Google Shape;530;p13"/>
          <p:cNvSpPr txBox="1"/>
          <p:nvPr/>
        </p:nvSpPr>
        <p:spPr>
          <a:xfrm>
            <a:off x="468312" y="706437"/>
            <a:ext cx="8355012" cy="13223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We promote a positive behaviour system that reinforces and rewards good behaviour.</a:t>
            </a:r>
            <a:endParaRPr/>
          </a:p>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Our school charter has been agreed by staff, children and Governors to ensure a positive learning environment. The children are taught about their rights and their responsibilities to ensure the school rules are being promoted and followed.</a:t>
            </a:r>
            <a:endParaRPr/>
          </a:p>
          <a:p>
            <a:pPr marL="0" marR="0" lvl="0" indent="0" algn="l"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Our school Charter:-</a:t>
            </a:r>
            <a:endParaRPr/>
          </a:p>
        </p:txBody>
      </p:sp>
      <p:graphicFrame>
        <p:nvGraphicFramePr>
          <p:cNvPr id="531" name="Google Shape;531;p13"/>
          <p:cNvGraphicFramePr/>
          <p:nvPr/>
        </p:nvGraphicFramePr>
        <p:xfrm>
          <a:off x="649287" y="2028825"/>
          <a:ext cx="7993025" cy="3719425"/>
        </p:xfrm>
        <a:graphic>
          <a:graphicData uri="http://schemas.openxmlformats.org/drawingml/2006/table">
            <a:tbl>
              <a:tblPr>
                <a:noFill/>
                <a:tableStyleId>{6C611011-D6A8-41D6-8054-299DB88E1A06}</a:tableStyleId>
              </a:tblPr>
              <a:tblGrid>
                <a:gridCol w="2376475">
                  <a:extLst>
                    <a:ext uri="{9D8B030D-6E8A-4147-A177-3AD203B41FA5}">
                      <a16:colId xmlns:a16="http://schemas.microsoft.com/office/drawing/2014/main" val="20000"/>
                    </a:ext>
                  </a:extLst>
                </a:gridCol>
                <a:gridCol w="3024175">
                  <a:extLst>
                    <a:ext uri="{9D8B030D-6E8A-4147-A177-3AD203B41FA5}">
                      <a16:colId xmlns:a16="http://schemas.microsoft.com/office/drawing/2014/main" val="20001"/>
                    </a:ext>
                  </a:extLst>
                </a:gridCol>
                <a:gridCol w="2592375">
                  <a:extLst>
                    <a:ext uri="{9D8B030D-6E8A-4147-A177-3AD203B41FA5}">
                      <a16:colId xmlns:a16="http://schemas.microsoft.com/office/drawing/2014/main" val="20002"/>
                    </a:ext>
                  </a:extLst>
                </a:gridCol>
              </a:tblGrid>
              <a:tr h="185725">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Right</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25400"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Responsibility</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25400"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Rule</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254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744525">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I have a right to learn</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254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alpha val="19607"/>
                      </a:schemeClr>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I am responsible for my learning by making sure that I am ready to learn.</a:t>
                      </a:r>
                      <a:endParaRPr/>
                    </a:p>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By making good behaviour choices I am allowing others to learn</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254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alpha val="19607"/>
                      </a:schemeClr>
                    </a:solidFill>
                  </a:tcPr>
                </a:tc>
                <a:tc rowSpan="2">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We do our best and work hard</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254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alpha val="19607"/>
                      </a:schemeClr>
                    </a:solidFill>
                  </a:tcPr>
                </a:tc>
                <a:extLst>
                  <a:ext uri="{0D108BD9-81ED-4DB2-BD59-A6C34878D82A}">
                    <a16:rowId xmlns:a16="http://schemas.microsoft.com/office/drawing/2014/main" val="10001"/>
                  </a:ext>
                </a:extLst>
              </a:tr>
              <a:tr h="557200">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I have a right to teach</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I am responsible for my teaching and making sure I am ready for the lesson by being prepared.</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2"/>
                  </a:ext>
                </a:extLst>
              </a:tr>
              <a:tr h="371475">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I have a right to be respected </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alpha val="19607"/>
                      </a:schemeClr>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I have a responsibility to treat everyone with respect</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alpha val="19607"/>
                      </a:schemeClr>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We treat others how we want to be treated </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alpha val="19607"/>
                      </a:schemeClr>
                    </a:solidFill>
                  </a:tcPr>
                </a:tc>
                <a:extLst>
                  <a:ext uri="{0D108BD9-81ED-4DB2-BD59-A6C34878D82A}">
                    <a16:rowId xmlns:a16="http://schemas.microsoft.com/office/drawing/2014/main" val="10003"/>
                  </a:ext>
                </a:extLst>
              </a:tr>
              <a:tr h="373050">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I have a right to be heard</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I have a responsibility to listen to others without interrupting</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We listen carefully and follow instructions</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r h="557200">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I have right use school property</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alpha val="19607"/>
                      </a:schemeClr>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I have a responsibility to use property and equipment properly and treat it with respect</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alpha val="19607"/>
                      </a:schemeClr>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We look after property</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alpha val="19607"/>
                      </a:schemeClr>
                    </a:solidFill>
                  </a:tcPr>
                </a:tc>
                <a:extLst>
                  <a:ext uri="{0D108BD9-81ED-4DB2-BD59-A6C34878D82A}">
                    <a16:rowId xmlns:a16="http://schemas.microsoft.com/office/drawing/2014/main" val="10005"/>
                  </a:ext>
                </a:extLst>
              </a:tr>
              <a:tr h="373050">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I have right to know what the school rules are</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I have responsibility to follow them</a:t>
                      </a:r>
                      <a:endParaRPr/>
                    </a:p>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 </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 </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6"/>
                  </a:ext>
                </a:extLst>
              </a:tr>
              <a:tr h="371475">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I have a right to be safe at school</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alpha val="19607"/>
                      </a:schemeClr>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I am responsible for helping to </a:t>
                      </a:r>
                      <a:endParaRPr/>
                    </a:p>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keep it safe</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alpha val="19607"/>
                      </a:schemeClr>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We behave sensibly in school and in the playground</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alpha val="19607"/>
                      </a:schemeClr>
                    </a:solidFill>
                  </a:tcPr>
                </a:tc>
                <a:extLst>
                  <a:ext uri="{0D108BD9-81ED-4DB2-BD59-A6C34878D82A}">
                    <a16:rowId xmlns:a16="http://schemas.microsoft.com/office/drawing/2014/main" val="10007"/>
                  </a:ext>
                </a:extLst>
              </a:tr>
              <a:tr h="185725">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I have right to be told the truth</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I am responsible for being honest</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We are honest and tell the truth</a:t>
                      </a:r>
                      <a:endParaRPr/>
                    </a:p>
                  </a:txBody>
                  <a:tcPr marL="68575" marR="68575" marT="0" marB="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532" name="Google Shape;532;p13"/>
          <p:cNvSpPr txBox="1"/>
          <p:nvPr/>
        </p:nvSpPr>
        <p:spPr>
          <a:xfrm>
            <a:off x="576262" y="5980112"/>
            <a:ext cx="7991475" cy="5857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Each class has a visual zone chart (Green, Yellow and Red Zone) to encourage good behaviour in keeping with the school charter. </a:t>
            </a:r>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14"/>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600"/>
              <a:buFont typeface="Trebuchet MS"/>
              <a:buNone/>
            </a:pPr>
            <a:r>
              <a:rPr lang="en-US" sz="3600" b="1" i="0" u="none">
                <a:solidFill>
                  <a:srgbClr val="000000"/>
                </a:solidFill>
                <a:latin typeface="Trebuchet MS"/>
                <a:ea typeface="Trebuchet MS"/>
                <a:cs typeface="Trebuchet MS"/>
                <a:sym typeface="Trebuchet MS"/>
              </a:rPr>
              <a:t>Behaviour</a:t>
            </a:r>
            <a:endParaRPr/>
          </a:p>
        </p:txBody>
      </p:sp>
      <p:sp>
        <p:nvSpPr>
          <p:cNvPr id="538" name="Google Shape;538;p14"/>
          <p:cNvSpPr txBox="1">
            <a:spLocks noGrp="1"/>
          </p:cNvSpPr>
          <p:nvPr>
            <p:ph type="body" idx="1"/>
          </p:nvPr>
        </p:nvSpPr>
        <p:spPr>
          <a:xfrm>
            <a:off x="609600" y="1341437"/>
            <a:ext cx="6348412" cy="47005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440"/>
              <a:buFont typeface="Noto Sans Symbols"/>
              <a:buChar char="►"/>
            </a:pPr>
            <a:r>
              <a:rPr lang="en-US" sz="1800" b="1" i="0" u="sng">
                <a:solidFill>
                  <a:srgbClr val="404040"/>
                </a:solidFill>
                <a:latin typeface="Arial"/>
                <a:ea typeface="Arial"/>
                <a:cs typeface="Arial"/>
                <a:sym typeface="Arial"/>
              </a:rPr>
              <a:t>Green class passes </a:t>
            </a:r>
            <a:r>
              <a:rPr lang="en-US" sz="1800" b="1" i="0" u="none">
                <a:solidFill>
                  <a:srgbClr val="404040"/>
                </a:solidFill>
                <a:latin typeface="Arial"/>
                <a:ea typeface="Arial"/>
                <a:cs typeface="Arial"/>
                <a:sym typeface="Arial"/>
              </a:rPr>
              <a:t>– </a:t>
            </a:r>
            <a:r>
              <a:rPr lang="en-US" sz="1800" b="0" i="0" u="none">
                <a:solidFill>
                  <a:schemeClr val="dk1"/>
                </a:solidFill>
                <a:latin typeface="Arial"/>
                <a:ea typeface="Arial"/>
                <a:cs typeface="Arial"/>
                <a:sym typeface="Arial"/>
              </a:rPr>
              <a:t>Each class can earn green passes each week. These are awarded for whole class behaviour and positive attitudes to learning. Classes achieving 25 or more will be congratulated in the weekly Awards Assembly and be awarded an extra 15 minutes playtime the following week.</a:t>
            </a:r>
            <a:endParaRPr/>
          </a:p>
          <a:p>
            <a:pPr marL="342900" marR="0" lvl="0" indent="-342900" algn="l" rtl="0">
              <a:lnSpc>
                <a:spcPct val="100000"/>
              </a:lnSpc>
              <a:spcBef>
                <a:spcPts val="1000"/>
              </a:spcBef>
              <a:spcAft>
                <a:spcPts val="0"/>
              </a:spcAft>
              <a:buClr>
                <a:schemeClr val="accent1"/>
              </a:buClr>
              <a:buSzPts val="1440"/>
              <a:buFont typeface="Noto Sans Symbols"/>
              <a:buChar char="►"/>
            </a:pPr>
            <a:r>
              <a:rPr lang="en-US" sz="1800" b="1" i="0" u="sng">
                <a:solidFill>
                  <a:srgbClr val="404040"/>
                </a:solidFill>
                <a:latin typeface="Trebuchet MS"/>
                <a:ea typeface="Trebuchet MS"/>
                <a:cs typeface="Trebuchet MS"/>
                <a:sym typeface="Trebuchet MS"/>
              </a:rPr>
              <a:t>Rainbow Certificates</a:t>
            </a:r>
            <a:r>
              <a:rPr lang="en-US" sz="1800" b="0" i="0" u="none">
                <a:solidFill>
                  <a:srgbClr val="404040"/>
                </a:solidFill>
                <a:latin typeface="Trebuchet MS"/>
                <a:ea typeface="Trebuchet MS"/>
                <a:cs typeface="Trebuchet MS"/>
                <a:sym typeface="Trebuchet MS"/>
              </a:rPr>
              <a:t> - Children can also aim to receive a Rainbow Certificate. Class teachers are encouraged to nominate up to 3 children per day to receive a Rainbow Certificate for exemplary work, behaviour or effort. Recipients of these certificates will be celebrated during the Rewards assembly.</a:t>
            </a:r>
            <a:endParaRPr/>
          </a:p>
          <a:p>
            <a:pPr marL="342900" marR="0" lvl="0" indent="-342900" algn="l" rtl="0">
              <a:lnSpc>
                <a:spcPct val="100000"/>
              </a:lnSpc>
              <a:spcBef>
                <a:spcPts val="1000"/>
              </a:spcBef>
              <a:spcAft>
                <a:spcPts val="0"/>
              </a:spcAft>
              <a:buClr>
                <a:schemeClr val="accent1"/>
              </a:buClr>
              <a:buSzPts val="1440"/>
              <a:buFont typeface="Noto Sans Symbols"/>
              <a:buChar char="►"/>
            </a:pPr>
            <a:r>
              <a:rPr lang="en-US" sz="1800" b="1" i="0" u="sng">
                <a:solidFill>
                  <a:srgbClr val="404040"/>
                </a:solidFill>
                <a:latin typeface="Trebuchet MS"/>
                <a:ea typeface="Trebuchet MS"/>
                <a:cs typeface="Trebuchet MS"/>
                <a:sym typeface="Trebuchet MS"/>
              </a:rPr>
              <a:t>Kindness Awards</a:t>
            </a:r>
            <a:r>
              <a:rPr lang="en-US" sz="1800" b="0" i="0" u="none">
                <a:solidFill>
                  <a:srgbClr val="404040"/>
                </a:solidFill>
                <a:latin typeface="Trebuchet MS"/>
                <a:ea typeface="Trebuchet MS"/>
                <a:cs typeface="Trebuchet MS"/>
                <a:sym typeface="Trebuchet MS"/>
              </a:rPr>
              <a:t> - Kindness Awards are presented in the weekly Celebration Assembly and will be presented to 1 child from each class who has demonstrated a particular act of kindness during the previous week as nominated by staff or pupils to the Headteacher.</a:t>
            </a:r>
            <a:endParaRPr/>
          </a:p>
          <a:p>
            <a:pPr marL="342900" marR="0" lvl="0" indent="-251459" algn="l" rtl="0">
              <a:lnSpc>
                <a:spcPct val="100000"/>
              </a:lnSpc>
              <a:spcBef>
                <a:spcPts val="1000"/>
              </a:spcBef>
              <a:spcAft>
                <a:spcPts val="0"/>
              </a:spcAft>
              <a:buClr>
                <a:schemeClr val="accent1"/>
              </a:buClr>
              <a:buSzPts val="1440"/>
              <a:buFont typeface="Noto Sans Symbols"/>
              <a:buNone/>
            </a:pPr>
            <a:endParaRPr sz="1800" b="0" i="0" u="none">
              <a:solidFill>
                <a:srgbClr val="404040"/>
              </a:solidFill>
              <a:latin typeface="Trebuchet MS"/>
              <a:ea typeface="Trebuchet MS"/>
              <a:cs typeface="Trebuchet MS"/>
              <a:sym typeface="Trebuchet MS"/>
            </a:endParaRPr>
          </a:p>
          <a:p>
            <a:pPr marL="342900" marR="0" lvl="0" indent="-251459" algn="l" rtl="0">
              <a:lnSpc>
                <a:spcPct val="100000"/>
              </a:lnSpc>
              <a:spcBef>
                <a:spcPts val="1000"/>
              </a:spcBef>
              <a:spcAft>
                <a:spcPts val="0"/>
              </a:spcAft>
              <a:buClr>
                <a:schemeClr val="accent1"/>
              </a:buClr>
              <a:buSzPts val="1440"/>
              <a:buFont typeface="Noto Sans Symbols"/>
              <a:buNone/>
            </a:pPr>
            <a:endParaRPr sz="1800" b="1" i="0" u="none">
              <a:solidFill>
                <a:srgbClr val="404040"/>
              </a:solidFill>
              <a:latin typeface="Arial"/>
              <a:ea typeface="Arial"/>
              <a:cs typeface="Arial"/>
              <a:sym typeface="Arial"/>
            </a:endParaRPr>
          </a:p>
          <a:p>
            <a:pPr marL="342900" marR="0" lvl="0" indent="-251459" algn="l" rtl="0">
              <a:spcBef>
                <a:spcPts val="1000"/>
              </a:spcBef>
              <a:spcAft>
                <a:spcPts val="0"/>
              </a:spcAft>
              <a:buClr>
                <a:schemeClr val="accent1"/>
              </a:buClr>
              <a:buSzPts val="1440"/>
              <a:buFont typeface="Noto Sans Symbols"/>
              <a:buNone/>
            </a:pPr>
            <a:endParaRPr sz="1800" b="1" i="0" u="none">
              <a:solidFill>
                <a:srgbClr val="404040"/>
              </a:solidFill>
              <a:latin typeface="Arial"/>
              <a:ea typeface="Arial"/>
              <a:cs typeface="Arial"/>
              <a:sym typeface="Arial"/>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15"/>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600"/>
              <a:buFont typeface="Trebuchet MS"/>
              <a:buNone/>
            </a:pPr>
            <a:r>
              <a:rPr lang="en-US" sz="3600" b="1" i="0" u="none">
                <a:solidFill>
                  <a:srgbClr val="000000"/>
                </a:solidFill>
                <a:latin typeface="Trebuchet MS"/>
                <a:ea typeface="Trebuchet MS"/>
                <a:cs typeface="Trebuchet MS"/>
                <a:sym typeface="Trebuchet MS"/>
              </a:rPr>
              <a:t>Behaviour</a:t>
            </a:r>
            <a:endParaRPr/>
          </a:p>
        </p:txBody>
      </p:sp>
      <p:sp>
        <p:nvSpPr>
          <p:cNvPr id="544" name="Google Shape;544;p15"/>
          <p:cNvSpPr txBox="1">
            <a:spLocks noGrp="1"/>
          </p:cNvSpPr>
          <p:nvPr>
            <p:ph type="body" idx="1"/>
          </p:nvPr>
        </p:nvSpPr>
        <p:spPr>
          <a:xfrm>
            <a:off x="609600" y="1196975"/>
            <a:ext cx="6348412" cy="48450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440"/>
              <a:buFont typeface="Noto Sans Symbols"/>
              <a:buChar char="►"/>
            </a:pPr>
            <a:r>
              <a:rPr lang="en-US" sz="1800" b="0" i="0" u="none">
                <a:solidFill>
                  <a:srgbClr val="404040"/>
                </a:solidFill>
                <a:latin typeface="Trebuchet MS"/>
                <a:ea typeface="Trebuchet MS"/>
                <a:cs typeface="Trebuchet MS"/>
                <a:sym typeface="Trebuchet MS"/>
              </a:rPr>
              <a:t>Teachers are also encouraged to use a variety of class behaviour systems as appropriate to the age and needs of the class. Examples include marble/bean jars, ‘Secret Student’, Star of the Day, ‘Hometime hero’, table awards – children will be rewarded with positive verbal comments, positive written comments, positive feedback to parents, increased responsibility, stickers, praise stamps and class certificates.</a:t>
            </a:r>
            <a:endParaRPr/>
          </a:p>
          <a:p>
            <a:pPr marL="342900" marR="0" lvl="0" indent="-251459" algn="l" rtl="0">
              <a:spcBef>
                <a:spcPts val="1000"/>
              </a:spcBef>
              <a:spcAft>
                <a:spcPts val="0"/>
              </a:spcAft>
              <a:buClr>
                <a:schemeClr val="accent1"/>
              </a:buClr>
              <a:buSzPts val="1440"/>
              <a:buFont typeface="Noto Sans Symbols"/>
              <a:buNone/>
            </a:pPr>
            <a:endParaRPr sz="1800" b="0" i="0" u="none">
              <a:solidFill>
                <a:srgbClr val="404040"/>
              </a:solidFill>
              <a:latin typeface="Trebuchet MS"/>
              <a:ea typeface="Trebuchet MS"/>
              <a:cs typeface="Trebuchet MS"/>
              <a:sym typeface="Trebuchet MS"/>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16"/>
          <p:cNvSpPr txBox="1"/>
          <p:nvPr/>
        </p:nvSpPr>
        <p:spPr>
          <a:xfrm>
            <a:off x="611187" y="395287"/>
            <a:ext cx="8137525" cy="19383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000"/>
              <a:buFont typeface="Arial"/>
              <a:buNone/>
            </a:pPr>
            <a:endParaRPr sz="40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4000"/>
              <a:buFont typeface="Arial"/>
              <a:buNone/>
            </a:pPr>
            <a:endParaRPr sz="40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4000" b="1" i="0" u="none">
              <a:solidFill>
                <a:schemeClr val="dk1"/>
              </a:solidFill>
              <a:latin typeface="Arial"/>
              <a:ea typeface="Arial"/>
              <a:cs typeface="Arial"/>
              <a:sym typeface="Arial"/>
            </a:endParaRPr>
          </a:p>
        </p:txBody>
      </p:sp>
      <p:sp>
        <p:nvSpPr>
          <p:cNvPr id="551" name="Google Shape;551;p16"/>
          <p:cNvSpPr txBox="1">
            <a:spLocks noGrp="1"/>
          </p:cNvSpPr>
          <p:nvPr>
            <p:ph type="ctrTitle"/>
          </p:nvPr>
        </p:nvSpPr>
        <p:spPr>
          <a:xfrm>
            <a:off x="1392237" y="396875"/>
            <a:ext cx="6575425" cy="728662"/>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000000"/>
              </a:buClr>
              <a:buSzPts val="5400"/>
              <a:buFont typeface="Arial"/>
              <a:buNone/>
            </a:pPr>
            <a:r>
              <a:rPr lang="en-US" sz="5400" b="1" i="0" u="none">
                <a:solidFill>
                  <a:srgbClr val="000000"/>
                </a:solidFill>
                <a:latin typeface="Arial"/>
                <a:ea typeface="Arial"/>
                <a:cs typeface="Arial"/>
                <a:sym typeface="Arial"/>
              </a:rPr>
              <a:t/>
            </a:r>
            <a:br>
              <a:rPr lang="en-US" sz="5400" b="1" i="0" u="none">
                <a:solidFill>
                  <a:srgbClr val="000000"/>
                </a:solidFill>
                <a:latin typeface="Arial"/>
                <a:ea typeface="Arial"/>
                <a:cs typeface="Arial"/>
                <a:sym typeface="Arial"/>
              </a:rPr>
            </a:br>
            <a:r>
              <a:rPr lang="en-US" sz="5400" b="1" i="0" u="none">
                <a:solidFill>
                  <a:srgbClr val="000000"/>
                </a:solidFill>
                <a:latin typeface="Arial"/>
                <a:ea typeface="Arial"/>
                <a:cs typeface="Arial"/>
                <a:sym typeface="Arial"/>
              </a:rPr>
              <a:t/>
            </a:r>
            <a:br>
              <a:rPr lang="en-US" sz="5400" b="1" i="0" u="none">
                <a:solidFill>
                  <a:srgbClr val="000000"/>
                </a:solidFill>
                <a:latin typeface="Arial"/>
                <a:ea typeface="Arial"/>
                <a:cs typeface="Arial"/>
                <a:sym typeface="Arial"/>
              </a:rPr>
            </a:br>
            <a:r>
              <a:rPr lang="en-US" sz="5400" b="1" i="0" u="none">
                <a:solidFill>
                  <a:srgbClr val="000000"/>
                </a:solidFill>
                <a:latin typeface="Arial"/>
                <a:ea typeface="Arial"/>
                <a:cs typeface="Arial"/>
                <a:sym typeface="Arial"/>
              </a:rPr>
              <a:t/>
            </a:r>
            <a:br>
              <a:rPr lang="en-US" sz="5400" b="1" i="0" u="none">
                <a:solidFill>
                  <a:srgbClr val="000000"/>
                </a:solidFill>
                <a:latin typeface="Arial"/>
                <a:ea typeface="Arial"/>
                <a:cs typeface="Arial"/>
                <a:sym typeface="Arial"/>
              </a:rPr>
            </a:br>
            <a:r>
              <a:rPr lang="en-US" sz="5400" b="1" i="0" u="none">
                <a:solidFill>
                  <a:srgbClr val="000000"/>
                </a:solidFill>
                <a:latin typeface="Arial"/>
                <a:ea typeface="Arial"/>
                <a:cs typeface="Arial"/>
                <a:sym typeface="Arial"/>
              </a:rPr>
              <a:t/>
            </a:r>
            <a:br>
              <a:rPr lang="en-US" sz="5400" b="1" i="0" u="none">
                <a:solidFill>
                  <a:srgbClr val="000000"/>
                </a:solidFill>
                <a:latin typeface="Arial"/>
                <a:ea typeface="Arial"/>
                <a:cs typeface="Arial"/>
                <a:sym typeface="Arial"/>
              </a:rPr>
            </a:br>
            <a:r>
              <a:rPr lang="en-US" sz="3600" b="1" i="0" u="none">
                <a:solidFill>
                  <a:srgbClr val="000000"/>
                </a:solidFill>
                <a:latin typeface="Arial"/>
                <a:ea typeface="Arial"/>
                <a:cs typeface="Arial"/>
                <a:sym typeface="Arial"/>
              </a:rPr>
              <a:t>Medical and SEN concerns</a:t>
            </a:r>
            <a:endParaRPr/>
          </a:p>
        </p:txBody>
      </p:sp>
      <p:sp>
        <p:nvSpPr>
          <p:cNvPr id="552" name="Google Shape;552;p16"/>
          <p:cNvSpPr txBox="1">
            <a:spLocks noGrp="1"/>
          </p:cNvSpPr>
          <p:nvPr>
            <p:ph type="subTitle" idx="1"/>
          </p:nvPr>
        </p:nvSpPr>
        <p:spPr>
          <a:xfrm>
            <a:off x="611187" y="1317625"/>
            <a:ext cx="7993062" cy="47037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760"/>
              <a:buNone/>
            </a:pPr>
            <a:r>
              <a:rPr lang="en-US" sz="2200" b="0" i="0" u="none">
                <a:solidFill>
                  <a:schemeClr val="dk1"/>
                </a:solidFill>
                <a:latin typeface="Arial"/>
                <a:ea typeface="Arial"/>
                <a:cs typeface="Arial"/>
                <a:sym typeface="Arial"/>
              </a:rPr>
              <a:t>Miss Fry &amp; Mrs Balmer are the school Special Educational Needs Co-ordinators. </a:t>
            </a:r>
            <a:endParaRPr/>
          </a:p>
          <a:p>
            <a:pPr marL="0" lvl="0" indent="0" algn="l" rtl="0">
              <a:lnSpc>
                <a:spcPct val="90000"/>
              </a:lnSpc>
              <a:spcBef>
                <a:spcPts val="1000"/>
              </a:spcBef>
              <a:spcAft>
                <a:spcPts val="0"/>
              </a:spcAft>
              <a:buSzPts val="1760"/>
              <a:buNone/>
            </a:pPr>
            <a:r>
              <a:rPr lang="en-US" sz="2200" b="0" i="0" u="none">
                <a:solidFill>
                  <a:schemeClr val="dk1"/>
                </a:solidFill>
                <a:latin typeface="Arial"/>
                <a:ea typeface="Arial"/>
                <a:cs typeface="Arial"/>
                <a:sym typeface="Arial"/>
              </a:rPr>
              <a:t>The school nurse links with many services and their aim is to promote health and wellbeing.</a:t>
            </a:r>
            <a:endParaRPr/>
          </a:p>
          <a:p>
            <a:pPr marL="0" lvl="0" indent="0" algn="l" rtl="0">
              <a:lnSpc>
                <a:spcPct val="90000"/>
              </a:lnSpc>
              <a:spcBef>
                <a:spcPts val="1000"/>
              </a:spcBef>
              <a:spcAft>
                <a:spcPts val="0"/>
              </a:spcAft>
              <a:buSzPts val="1760"/>
              <a:buNone/>
            </a:pPr>
            <a:r>
              <a:rPr lang="en-US" sz="2200" b="0" i="0" u="none">
                <a:solidFill>
                  <a:schemeClr val="dk1"/>
                </a:solidFill>
                <a:latin typeface="Arial"/>
                <a:ea typeface="Arial"/>
                <a:cs typeface="Arial"/>
                <a:sym typeface="Arial"/>
              </a:rPr>
              <a:t>Should you have any concerns about your child, they can be contacted via the school office:</a:t>
            </a:r>
            <a:endParaRPr/>
          </a:p>
          <a:p>
            <a:pPr marL="0" lvl="0" indent="0" algn="l" rtl="0">
              <a:lnSpc>
                <a:spcPct val="90000"/>
              </a:lnSpc>
              <a:spcBef>
                <a:spcPts val="1000"/>
              </a:spcBef>
              <a:spcAft>
                <a:spcPts val="0"/>
              </a:spcAft>
              <a:buSzPts val="1760"/>
              <a:buNone/>
            </a:pPr>
            <a:r>
              <a:rPr lang="en-US" sz="2200" b="0" i="0" u="none">
                <a:solidFill>
                  <a:schemeClr val="dk1"/>
                </a:solidFill>
                <a:latin typeface="Arial"/>
                <a:ea typeface="Arial"/>
                <a:cs typeface="Arial"/>
                <a:sym typeface="Arial"/>
              </a:rPr>
              <a:t>0151 608 3001</a:t>
            </a:r>
            <a:endParaRPr/>
          </a:p>
          <a:p>
            <a:pPr marL="0" lvl="0" indent="0" algn="l" rtl="0">
              <a:lnSpc>
                <a:spcPct val="90000"/>
              </a:lnSpc>
              <a:spcBef>
                <a:spcPts val="1000"/>
              </a:spcBef>
              <a:spcAft>
                <a:spcPts val="0"/>
              </a:spcAft>
              <a:buSzPts val="1760"/>
              <a:buNone/>
            </a:pPr>
            <a:r>
              <a:rPr lang="en-US" sz="2200" b="0" i="0" u="none">
                <a:solidFill>
                  <a:schemeClr val="dk1"/>
                </a:solidFill>
                <a:latin typeface="Arial"/>
                <a:ea typeface="Arial"/>
                <a:cs typeface="Arial"/>
                <a:sym typeface="Arial"/>
              </a:rPr>
              <a:t>Class teachers work in consultation with Mrs Lockett, who is our pastoral lead, to support the health and wellbeing of children. </a:t>
            </a:r>
            <a:endParaRPr/>
          </a:p>
          <a:p>
            <a:pPr marL="0" lvl="0" indent="0" algn="l" rtl="0">
              <a:lnSpc>
                <a:spcPct val="90000"/>
              </a:lnSpc>
              <a:spcBef>
                <a:spcPts val="1000"/>
              </a:spcBef>
              <a:spcAft>
                <a:spcPts val="0"/>
              </a:spcAft>
              <a:buSzPts val="1760"/>
              <a:buNone/>
            </a:pPr>
            <a:r>
              <a:rPr lang="en-US" sz="2200" b="0" i="0" u="none">
                <a:solidFill>
                  <a:schemeClr val="dk1"/>
                </a:solidFill>
                <a:latin typeface="Arial"/>
                <a:ea typeface="Arial"/>
                <a:cs typeface="Arial"/>
                <a:sym typeface="Arial"/>
              </a:rPr>
              <a:t>Please see our school website for resources to support your child at home. If you have concerns about the wellbeing of your child, please contact your child’s class teacher</a:t>
            </a:r>
            <a:r>
              <a:rPr lang="en-US" sz="2200" b="0" i="0" u="none">
                <a:solidFill>
                  <a:srgbClr val="7F7F7F"/>
                </a:solidFill>
                <a:latin typeface="Arial"/>
                <a:ea typeface="Arial"/>
                <a:cs typeface="Arial"/>
                <a:sym typeface="Arial"/>
              </a:rPr>
              <a:t>. </a:t>
            </a:r>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pic>
        <p:nvPicPr>
          <p:cNvPr id="558" name="Google Shape;558;p17"/>
          <p:cNvPicPr preferRelativeResize="0"/>
          <p:nvPr/>
        </p:nvPicPr>
        <p:blipFill rotWithShape="1">
          <a:blip r:embed="rId3">
            <a:alphaModFix/>
          </a:blip>
          <a:srcRect/>
          <a:stretch/>
        </p:blipFill>
        <p:spPr>
          <a:xfrm>
            <a:off x="-628650" y="-252412"/>
            <a:ext cx="10401300" cy="7362825"/>
          </a:xfrm>
          <a:prstGeom prst="rect">
            <a:avLst/>
          </a:prstGeom>
          <a:noFill/>
          <a:ln>
            <a:noFill/>
          </a:ln>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18"/>
          <p:cNvSpPr txBox="1"/>
          <p:nvPr/>
        </p:nvSpPr>
        <p:spPr>
          <a:xfrm>
            <a:off x="611187" y="981075"/>
            <a:ext cx="7921625" cy="5692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Arial"/>
              <a:buNone/>
            </a:pPr>
            <a:r>
              <a:rPr lang="en-US" sz="2000" b="1" i="0" u="sng">
                <a:solidFill>
                  <a:schemeClr val="dk1"/>
                </a:solidFill>
                <a:latin typeface="Arial"/>
                <a:ea typeface="Arial"/>
                <a:cs typeface="Arial"/>
                <a:sym typeface="Arial"/>
              </a:rPr>
              <a:t>‘Growth Mindset’</a:t>
            </a:r>
            <a:endParaRPr/>
          </a:p>
          <a:p>
            <a:pPr marL="0" marR="0" lvl="0" indent="0" algn="l" rtl="0">
              <a:lnSpc>
                <a:spcPct val="100000"/>
              </a:lnSpc>
              <a:spcBef>
                <a:spcPts val="80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Your mindset is a mental attitude that determines how you will interpret and respond to situations. It’s a set of beliefs or a way of thinking that determines certain behaviours such as how you think, what you feel, and what you do. </a:t>
            </a:r>
            <a:endParaRPr/>
          </a:p>
          <a:p>
            <a:pPr marL="0" marR="0" lvl="0" indent="0" algn="l" rtl="0">
              <a:lnSpc>
                <a:spcPct val="100000"/>
              </a:lnSpc>
              <a:spcBef>
                <a:spcPts val="80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There are two types of mindset ‘</a:t>
            </a:r>
            <a:r>
              <a:rPr lang="en-US" sz="1600" b="1" i="0" u="none">
                <a:solidFill>
                  <a:schemeClr val="dk1"/>
                </a:solidFill>
                <a:latin typeface="Arial"/>
                <a:ea typeface="Arial"/>
                <a:cs typeface="Arial"/>
                <a:sym typeface="Arial"/>
              </a:rPr>
              <a:t>Fixed</a:t>
            </a:r>
            <a:r>
              <a:rPr lang="en-US" sz="1600" b="0" i="0" u="none">
                <a:solidFill>
                  <a:schemeClr val="dk1"/>
                </a:solidFill>
                <a:latin typeface="Arial"/>
                <a:ea typeface="Arial"/>
                <a:cs typeface="Arial"/>
                <a:sym typeface="Arial"/>
              </a:rPr>
              <a:t>’ and ‘</a:t>
            </a:r>
            <a:r>
              <a:rPr lang="en-US" sz="1600" b="1" i="0" u="none">
                <a:solidFill>
                  <a:schemeClr val="dk1"/>
                </a:solidFill>
                <a:latin typeface="Arial"/>
                <a:ea typeface="Arial"/>
                <a:cs typeface="Arial"/>
                <a:sym typeface="Arial"/>
              </a:rPr>
              <a:t>Growth</a:t>
            </a:r>
            <a:r>
              <a:rPr lang="en-US" sz="1600" b="0" i="0" u="none">
                <a:solidFill>
                  <a:schemeClr val="dk1"/>
                </a:solidFill>
                <a:latin typeface="Arial"/>
                <a:ea typeface="Arial"/>
                <a:cs typeface="Arial"/>
                <a:sym typeface="Arial"/>
              </a:rPr>
              <a:t>’.</a:t>
            </a:r>
            <a:endParaRPr/>
          </a:p>
          <a:p>
            <a:pPr marL="0" marR="0" lvl="0" indent="0" algn="l" rtl="0">
              <a:lnSpc>
                <a:spcPct val="100000"/>
              </a:lnSpc>
              <a:spcBef>
                <a:spcPts val="800"/>
              </a:spcBef>
              <a:spcAft>
                <a:spcPts val="0"/>
              </a:spcAft>
              <a:buClr>
                <a:schemeClr val="dk1"/>
              </a:buClr>
              <a:buSzPts val="1600"/>
              <a:buFont typeface="Arial"/>
              <a:buNone/>
            </a:pPr>
            <a:endParaRPr sz="1600" b="1" i="0" u="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Fixed Mindset:-</a:t>
            </a:r>
            <a:r>
              <a:rPr lang="en-US" sz="1600" b="0" i="0" u="none">
                <a:solidFill>
                  <a:schemeClr val="dk1"/>
                </a:solidFill>
                <a:latin typeface="Arial"/>
                <a:ea typeface="Arial"/>
                <a:cs typeface="Arial"/>
                <a:sym typeface="Arial"/>
              </a:rPr>
              <a:t> Intelligence is fixed, avoid or fear challenges, give up when things are tough, make excuses, don’t try so you won’t fail, refuse to learn from mistakes. </a:t>
            </a:r>
            <a:endParaRPr/>
          </a:p>
          <a:p>
            <a:pPr marL="0" marR="0" lvl="0" indent="0" algn="l" rtl="0">
              <a:lnSpc>
                <a:spcPct val="100000"/>
              </a:lnSpc>
              <a:spcBef>
                <a:spcPts val="80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Growth Mindset:- </a:t>
            </a:r>
            <a:r>
              <a:rPr lang="en-US" sz="1600" b="0" i="0" u="none">
                <a:solidFill>
                  <a:schemeClr val="dk1"/>
                </a:solidFill>
                <a:latin typeface="Arial"/>
                <a:ea typeface="Arial"/>
                <a:cs typeface="Arial"/>
                <a:sym typeface="Arial"/>
              </a:rPr>
              <a:t>Intelligence can be developed, embrace challenge without fear, keep trying in the tough times, remember success takes work, learn from mistakes, listen to feedback and learn from mistakes. </a:t>
            </a:r>
            <a:endParaRPr/>
          </a:p>
          <a:p>
            <a:pPr marL="0" marR="0" lvl="0" indent="0" algn="l" rtl="0">
              <a:lnSpc>
                <a:spcPct val="100000"/>
              </a:lnSpc>
              <a:spcBef>
                <a:spcPts val="80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At Brackenwood Juniors we are developing our teaching and learning around growth mindsets to promote:-</a:t>
            </a:r>
            <a:endParaRPr/>
          </a:p>
          <a:p>
            <a:pPr marL="0" marR="0" lvl="0" indent="0" algn="ctr" rtl="0">
              <a:lnSpc>
                <a:spcPct val="100000"/>
              </a:lnSpc>
              <a:spcBef>
                <a:spcPts val="80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 a love for learning and self-improvement</a:t>
            </a:r>
            <a:endParaRPr/>
          </a:p>
          <a:p>
            <a:pPr marL="0" marR="0" lvl="0" indent="0" algn="ctr"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 a desire to be challenged</a:t>
            </a:r>
            <a:endParaRPr/>
          </a:p>
          <a:p>
            <a:pPr marL="0" marR="0" lvl="0" indent="0" algn="ctr"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 a willingness to work for positive results</a:t>
            </a:r>
            <a:endParaRPr/>
          </a:p>
          <a:p>
            <a:pPr marL="0" marR="0" lvl="0" indent="0" algn="ctr"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 a belief that you can control the outcomes in your life with effort and practice</a:t>
            </a:r>
            <a:endParaRPr/>
          </a:p>
          <a:p>
            <a:pPr marL="0" marR="0" lvl="0" indent="0" algn="ctr"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 the ability to learn from mistakes and failures</a:t>
            </a:r>
            <a:endParaRPr/>
          </a:p>
          <a:p>
            <a:pPr marL="0" marR="0" lvl="0" indent="0" algn="ctr"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 emotional resilience</a:t>
            </a:r>
            <a:endParaRPr/>
          </a:p>
        </p:txBody>
      </p:sp>
      <p:pic>
        <p:nvPicPr>
          <p:cNvPr id="565" name="Google Shape;565;p18"/>
          <p:cNvPicPr preferRelativeResize="0"/>
          <p:nvPr/>
        </p:nvPicPr>
        <p:blipFill rotWithShape="1">
          <a:blip r:embed="rId3">
            <a:alphaModFix/>
          </a:blip>
          <a:srcRect/>
          <a:stretch/>
        </p:blipFill>
        <p:spPr>
          <a:xfrm>
            <a:off x="5867400" y="444500"/>
            <a:ext cx="1225550" cy="946150"/>
          </a:xfrm>
          <a:prstGeom prst="rect">
            <a:avLst/>
          </a:prstGeom>
          <a:noFill/>
          <a:ln>
            <a:noFill/>
          </a:ln>
        </p:spPr>
      </p:pic>
      <p:pic>
        <p:nvPicPr>
          <p:cNvPr id="566" name="Google Shape;566;p18" descr="Growth-v-Fixed"/>
          <p:cNvPicPr preferRelativeResize="0"/>
          <p:nvPr/>
        </p:nvPicPr>
        <p:blipFill rotWithShape="1">
          <a:blip r:embed="rId4">
            <a:alphaModFix/>
          </a:blip>
          <a:srcRect t="11088" r="-11666" b="31250"/>
          <a:stretch/>
        </p:blipFill>
        <p:spPr>
          <a:xfrm>
            <a:off x="6011862" y="2205037"/>
            <a:ext cx="2047875" cy="863600"/>
          </a:xfrm>
          <a:prstGeom prst="rect">
            <a:avLst/>
          </a:prstGeom>
          <a:noFill/>
          <a:ln>
            <a:noFill/>
          </a:ln>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19"/>
          <p:cNvSpPr txBox="1">
            <a:spLocks noGrp="1"/>
          </p:cNvSpPr>
          <p:nvPr>
            <p:ph type="title"/>
          </p:nvPr>
        </p:nvSpPr>
        <p:spPr>
          <a:xfrm>
            <a:off x="1141412" y="-171450"/>
            <a:ext cx="7204075" cy="1143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600"/>
              <a:buFont typeface="Arial"/>
              <a:buNone/>
            </a:pPr>
            <a:r>
              <a:rPr lang="en-US" sz="3600" b="1" i="0" u="sng">
                <a:solidFill>
                  <a:schemeClr val="dk1"/>
                </a:solidFill>
                <a:latin typeface="Arial"/>
                <a:ea typeface="Arial"/>
                <a:cs typeface="Arial"/>
                <a:sym typeface="Arial"/>
              </a:rPr>
              <a:t>PE Days</a:t>
            </a:r>
            <a:endParaRPr/>
          </a:p>
        </p:txBody>
      </p:sp>
      <p:sp>
        <p:nvSpPr>
          <p:cNvPr id="572" name="Google Shape;572;p19"/>
          <p:cNvSpPr txBox="1">
            <a:spLocks noGrp="1"/>
          </p:cNvSpPr>
          <p:nvPr>
            <p:ph type="body" idx="1"/>
          </p:nvPr>
        </p:nvSpPr>
        <p:spPr>
          <a:xfrm>
            <a:off x="1141412" y="836612"/>
            <a:ext cx="7204075" cy="5192712"/>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1"/>
              </a:buClr>
              <a:buSzPts val="1760"/>
              <a:buFont typeface="Noto Sans Symbols"/>
              <a:buNone/>
            </a:pPr>
            <a:r>
              <a:rPr lang="en-US" sz="2200" b="1" i="0" u="sng" dirty="0">
                <a:solidFill>
                  <a:srgbClr val="404040"/>
                </a:solidFill>
                <a:latin typeface="Arial"/>
                <a:ea typeface="Arial"/>
                <a:cs typeface="Arial"/>
                <a:sym typeface="Arial"/>
              </a:rPr>
              <a:t>Autumn 1 </a:t>
            </a:r>
            <a:endParaRPr dirty="0"/>
          </a:p>
          <a:p>
            <a:pPr marL="0" marR="0" lvl="0" indent="-111760" algn="l" rtl="0">
              <a:lnSpc>
                <a:spcPct val="100000"/>
              </a:lnSpc>
              <a:spcBef>
                <a:spcPts val="1000"/>
              </a:spcBef>
              <a:spcAft>
                <a:spcPts val="0"/>
              </a:spcAft>
              <a:buClr>
                <a:schemeClr val="accent1"/>
              </a:buClr>
              <a:buSzPts val="1760"/>
              <a:buFont typeface="Arial"/>
              <a:buChar char="•"/>
            </a:pPr>
            <a:r>
              <a:rPr lang="en-US" sz="2200" b="0" i="0" u="none" dirty="0">
                <a:solidFill>
                  <a:schemeClr val="tx1">
                    <a:lumMod val="95000"/>
                    <a:lumOff val="5000"/>
                  </a:schemeClr>
                </a:solidFill>
                <a:latin typeface="Arial"/>
                <a:ea typeface="Arial"/>
                <a:cs typeface="Arial"/>
                <a:sym typeface="Arial"/>
              </a:rPr>
              <a:t>Tuesday</a:t>
            </a:r>
            <a:endParaRPr dirty="0">
              <a:solidFill>
                <a:schemeClr val="tx1">
                  <a:lumMod val="95000"/>
                  <a:lumOff val="5000"/>
                </a:schemeClr>
              </a:solidFill>
            </a:endParaRPr>
          </a:p>
          <a:p>
            <a:pPr marL="0" marR="0" lvl="0" indent="-111760" algn="l" rtl="0">
              <a:lnSpc>
                <a:spcPct val="100000"/>
              </a:lnSpc>
              <a:spcBef>
                <a:spcPts val="1000"/>
              </a:spcBef>
              <a:spcAft>
                <a:spcPts val="0"/>
              </a:spcAft>
              <a:buClr>
                <a:schemeClr val="accent1"/>
              </a:buClr>
              <a:buSzPts val="1760"/>
              <a:buFont typeface="Arial"/>
              <a:buChar char="•"/>
            </a:pPr>
            <a:r>
              <a:rPr lang="en-GB" sz="2200" b="0" i="0" u="none" dirty="0" smtClean="0">
                <a:solidFill>
                  <a:schemeClr val="tx1">
                    <a:lumMod val="95000"/>
                    <a:lumOff val="5000"/>
                  </a:schemeClr>
                </a:solidFill>
                <a:latin typeface="Arial"/>
                <a:ea typeface="Arial"/>
                <a:cs typeface="Arial"/>
                <a:sym typeface="Arial"/>
              </a:rPr>
              <a:t>Thursday</a:t>
            </a:r>
            <a:endParaRPr dirty="0">
              <a:solidFill>
                <a:schemeClr val="tx1">
                  <a:lumMod val="95000"/>
                  <a:lumOff val="5000"/>
                </a:schemeClr>
              </a:solidFill>
            </a:endParaRPr>
          </a:p>
          <a:p>
            <a:pPr marL="0" marR="0" lvl="0" indent="0" algn="l" rtl="0">
              <a:lnSpc>
                <a:spcPct val="100000"/>
              </a:lnSpc>
              <a:spcBef>
                <a:spcPts val="1000"/>
              </a:spcBef>
              <a:spcAft>
                <a:spcPts val="0"/>
              </a:spcAft>
              <a:buClr>
                <a:schemeClr val="accent1"/>
              </a:buClr>
              <a:buSzPts val="1760"/>
              <a:buFont typeface="Noto Sans Symbols"/>
              <a:buNone/>
            </a:pPr>
            <a:r>
              <a:rPr lang="en-US" sz="2200" b="0" i="0" u="none" dirty="0">
                <a:solidFill>
                  <a:srgbClr val="404040"/>
                </a:solidFill>
                <a:latin typeface="Arial"/>
                <a:ea typeface="Arial"/>
                <a:cs typeface="Arial"/>
                <a:sym typeface="Arial"/>
              </a:rPr>
              <a:t>Please ensure children have their full PE kit in school </a:t>
            </a:r>
            <a:r>
              <a:rPr lang="en-US" sz="2200" b="0" i="0" u="none" dirty="0" smtClean="0">
                <a:solidFill>
                  <a:srgbClr val="404040"/>
                </a:solidFill>
                <a:latin typeface="Arial"/>
                <a:ea typeface="Arial"/>
                <a:cs typeface="Arial"/>
                <a:sym typeface="Arial"/>
              </a:rPr>
              <a:t>.</a:t>
            </a:r>
            <a:r>
              <a:rPr lang="en-US" sz="2200" b="0" i="0" u="none" dirty="0" err="1" smtClean="0">
                <a:solidFill>
                  <a:srgbClr val="404040"/>
                </a:solidFill>
                <a:latin typeface="Arial"/>
                <a:ea typeface="Arial"/>
                <a:cs typeface="Arial"/>
                <a:sym typeface="Arial"/>
              </a:rPr>
              <a:t>Jewellery</a:t>
            </a:r>
            <a:r>
              <a:rPr lang="en-US" sz="2200" b="0" i="0" u="none" dirty="0" smtClean="0">
                <a:solidFill>
                  <a:srgbClr val="404040"/>
                </a:solidFill>
                <a:latin typeface="Arial"/>
                <a:ea typeface="Arial"/>
                <a:cs typeface="Arial"/>
                <a:sym typeface="Arial"/>
              </a:rPr>
              <a:t> </a:t>
            </a:r>
            <a:r>
              <a:rPr lang="en-US" sz="2200" b="0" i="0" u="none" dirty="0">
                <a:solidFill>
                  <a:srgbClr val="404040"/>
                </a:solidFill>
                <a:latin typeface="Arial"/>
                <a:ea typeface="Arial"/>
                <a:cs typeface="Arial"/>
                <a:sym typeface="Arial"/>
              </a:rPr>
              <a:t>must not be worn for P.E.</a:t>
            </a:r>
            <a:endParaRPr dirty="0"/>
          </a:p>
          <a:p>
            <a:pPr marL="0" marR="0" lvl="0" indent="0" algn="ctr" rtl="0">
              <a:lnSpc>
                <a:spcPct val="100000"/>
              </a:lnSpc>
              <a:spcBef>
                <a:spcPts val="1000"/>
              </a:spcBef>
              <a:spcAft>
                <a:spcPts val="0"/>
              </a:spcAft>
              <a:buClr>
                <a:schemeClr val="accent1"/>
              </a:buClr>
              <a:buSzPts val="1760"/>
              <a:buFont typeface="Noto Sans Symbols"/>
              <a:buNone/>
            </a:pPr>
            <a:r>
              <a:rPr lang="en-US" sz="2200" b="1" i="0" u="sng" dirty="0">
                <a:solidFill>
                  <a:srgbClr val="404040"/>
                </a:solidFill>
                <a:latin typeface="Arial"/>
                <a:ea typeface="Arial"/>
                <a:cs typeface="Arial"/>
                <a:sym typeface="Arial"/>
              </a:rPr>
              <a:t>Educational Visits and Visitors</a:t>
            </a:r>
            <a:endParaRPr dirty="0"/>
          </a:p>
          <a:p>
            <a:pPr marL="0" marR="0" lvl="0" indent="0" algn="l" rtl="0">
              <a:lnSpc>
                <a:spcPct val="100000"/>
              </a:lnSpc>
              <a:spcBef>
                <a:spcPts val="1000"/>
              </a:spcBef>
              <a:spcAft>
                <a:spcPts val="0"/>
              </a:spcAft>
              <a:buClr>
                <a:schemeClr val="accent1"/>
              </a:buClr>
              <a:buSzPts val="1760"/>
              <a:buFont typeface="Noto Sans Symbols"/>
              <a:buNone/>
            </a:pPr>
            <a:r>
              <a:rPr lang="en-US" sz="2200" b="0" i="0" u="none" dirty="0">
                <a:solidFill>
                  <a:srgbClr val="404040"/>
                </a:solidFill>
                <a:latin typeface="Arial"/>
                <a:ea typeface="Arial"/>
                <a:cs typeface="Arial"/>
                <a:sym typeface="Arial"/>
              </a:rPr>
              <a:t>We try to </a:t>
            </a:r>
            <a:r>
              <a:rPr lang="en-US" sz="2200" b="0" i="0" u="none" dirty="0" err="1">
                <a:solidFill>
                  <a:srgbClr val="404040"/>
                </a:solidFill>
                <a:latin typeface="Arial"/>
                <a:ea typeface="Arial"/>
                <a:cs typeface="Arial"/>
                <a:sym typeface="Arial"/>
              </a:rPr>
              <a:t>organise</a:t>
            </a:r>
            <a:r>
              <a:rPr lang="en-US" sz="2200" b="0" i="0" u="none" dirty="0">
                <a:solidFill>
                  <a:srgbClr val="404040"/>
                </a:solidFill>
                <a:latin typeface="Arial"/>
                <a:ea typeface="Arial"/>
                <a:cs typeface="Arial"/>
                <a:sym typeface="Arial"/>
              </a:rPr>
              <a:t> school trips and invite visitors to school to enhance the teaching of the curriculum and inspire children’s learning. The school may request voluntary contributions towards the cost of such activities. </a:t>
            </a:r>
            <a:endParaRPr dirty="0"/>
          </a:p>
          <a:p>
            <a:pPr marL="342900" marR="0" lvl="0" indent="-231140" algn="l" rtl="0">
              <a:spcBef>
                <a:spcPts val="1000"/>
              </a:spcBef>
              <a:spcAft>
                <a:spcPts val="0"/>
              </a:spcAft>
              <a:buClr>
                <a:schemeClr val="accent1"/>
              </a:buClr>
              <a:buSzPts val="1760"/>
              <a:buFont typeface="Noto Sans Symbols"/>
              <a:buNone/>
            </a:pPr>
            <a:endParaRPr sz="2200" b="0" i="0" u="none" dirty="0">
              <a:solidFill>
                <a:srgbClr val="404040"/>
              </a:solidFill>
              <a:latin typeface="Arial"/>
              <a:ea typeface="Arial"/>
              <a:cs typeface="Arial"/>
              <a:sym typeface="Arial"/>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2"/>
          <p:cNvSpPr txBox="1">
            <a:spLocks noGrp="1"/>
          </p:cNvSpPr>
          <p:nvPr>
            <p:ph type="body" idx="1"/>
          </p:nvPr>
        </p:nvSpPr>
        <p:spPr>
          <a:xfrm>
            <a:off x="755650" y="1125537"/>
            <a:ext cx="7848600" cy="53276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1"/>
              </a:buClr>
              <a:buSzPts val="3200"/>
              <a:buFont typeface="Noto Sans Symbols"/>
              <a:buNone/>
            </a:pPr>
            <a:endParaRPr sz="4000" b="1" i="0" u="none" strike="noStrike" cap="none">
              <a:solidFill>
                <a:srgbClr val="404040"/>
              </a:solidFill>
              <a:latin typeface="Arial"/>
              <a:ea typeface="Arial"/>
              <a:cs typeface="Arial"/>
              <a:sym typeface="Arial"/>
            </a:endParaRPr>
          </a:p>
          <a:p>
            <a:pPr marL="0" marR="0" lvl="0" indent="0" algn="ctr" rtl="0">
              <a:lnSpc>
                <a:spcPct val="100000"/>
              </a:lnSpc>
              <a:spcBef>
                <a:spcPts val="1000"/>
              </a:spcBef>
              <a:spcAft>
                <a:spcPts val="0"/>
              </a:spcAft>
              <a:buClr>
                <a:schemeClr val="accent1"/>
              </a:buClr>
              <a:buSzPts val="3200"/>
              <a:buFont typeface="Noto Sans Symbols"/>
              <a:buNone/>
            </a:pPr>
            <a:r>
              <a:rPr lang="en-US" sz="4000" b="1" i="0" u="none" strike="noStrike" cap="none">
                <a:solidFill>
                  <a:srgbClr val="404040"/>
                </a:solidFill>
                <a:latin typeface="Arial"/>
                <a:ea typeface="Arial"/>
                <a:cs typeface="Arial"/>
                <a:sym typeface="Arial"/>
              </a:rPr>
              <a:t>Purpose </a:t>
            </a:r>
            <a:endParaRPr/>
          </a:p>
          <a:p>
            <a:pPr marL="0" marR="0" lvl="0" indent="0" algn="ctr" rtl="0">
              <a:lnSpc>
                <a:spcPct val="100000"/>
              </a:lnSpc>
              <a:spcBef>
                <a:spcPts val="1000"/>
              </a:spcBef>
              <a:spcAft>
                <a:spcPts val="0"/>
              </a:spcAft>
              <a:buClr>
                <a:schemeClr val="accent1"/>
              </a:buClr>
              <a:buSzPts val="1440"/>
              <a:buFont typeface="Noto Sans Symbols"/>
              <a:buNone/>
            </a:pPr>
            <a:r>
              <a:rPr lang="en-US" sz="1800" b="1" i="0" u="none" strike="noStrike" cap="none">
                <a:solidFill>
                  <a:srgbClr val="404040"/>
                </a:solidFill>
                <a:latin typeface="Trebuchet MS"/>
                <a:ea typeface="Trebuchet MS"/>
                <a:cs typeface="Trebuchet MS"/>
                <a:sym typeface="Trebuchet MS"/>
              </a:rPr>
              <a:t> </a:t>
            </a:r>
            <a:endParaRPr sz="1800" b="1" i="0" u="sng" strike="noStrike" cap="none">
              <a:solidFill>
                <a:srgbClr val="404040"/>
              </a:solidFill>
              <a:latin typeface="Arial"/>
              <a:ea typeface="Arial"/>
              <a:cs typeface="Arial"/>
              <a:sym typeface="Arial"/>
            </a:endParaRPr>
          </a:p>
          <a:p>
            <a:pPr marL="0" marR="0" lvl="0" indent="0" algn="ctr" rtl="0">
              <a:lnSpc>
                <a:spcPct val="100000"/>
              </a:lnSpc>
              <a:spcBef>
                <a:spcPts val="1000"/>
              </a:spcBef>
              <a:spcAft>
                <a:spcPts val="0"/>
              </a:spcAft>
              <a:buClr>
                <a:schemeClr val="accent1"/>
              </a:buClr>
              <a:buSzPts val="1760"/>
              <a:buFont typeface="Noto Sans Symbols"/>
              <a:buNone/>
            </a:pPr>
            <a:r>
              <a:rPr lang="en-US" sz="2200" b="0" i="0" u="none" strike="noStrike" cap="none">
                <a:solidFill>
                  <a:srgbClr val="404040"/>
                </a:solidFill>
                <a:latin typeface="Arial"/>
                <a:ea typeface="Arial"/>
                <a:cs typeface="Arial"/>
                <a:sym typeface="Arial"/>
              </a:rPr>
              <a:t>The purpose of this meeting is to provide information about your child’s transition to their next year group. </a:t>
            </a:r>
            <a:endParaRPr/>
          </a:p>
          <a:p>
            <a:pPr marL="0" marR="0" lvl="0" indent="0" algn="ctr" rtl="0">
              <a:lnSpc>
                <a:spcPct val="100000"/>
              </a:lnSpc>
              <a:spcBef>
                <a:spcPts val="1000"/>
              </a:spcBef>
              <a:spcAft>
                <a:spcPts val="0"/>
              </a:spcAft>
              <a:buClr>
                <a:schemeClr val="accent1"/>
              </a:buClr>
              <a:buSzPts val="1760"/>
              <a:buFont typeface="Noto Sans Symbols"/>
              <a:buNone/>
            </a:pPr>
            <a:r>
              <a:rPr lang="en-US" sz="2200" b="0" i="0" u="none" strike="noStrike" cap="none">
                <a:solidFill>
                  <a:srgbClr val="404040"/>
                </a:solidFill>
                <a:latin typeface="Arial"/>
                <a:ea typeface="Arial"/>
                <a:cs typeface="Arial"/>
                <a:sym typeface="Arial"/>
              </a:rPr>
              <a:t>Transition Day is Wednesday 6</a:t>
            </a:r>
            <a:r>
              <a:rPr lang="en-US" sz="2200" b="0" i="0" u="none" strike="noStrike" cap="none" baseline="30000">
                <a:solidFill>
                  <a:srgbClr val="404040"/>
                </a:solidFill>
                <a:latin typeface="Arial"/>
                <a:ea typeface="Arial"/>
                <a:cs typeface="Arial"/>
                <a:sym typeface="Arial"/>
              </a:rPr>
              <a:t>th</a:t>
            </a:r>
            <a:r>
              <a:rPr lang="en-US" sz="2200" b="0" i="0" u="none" strike="noStrike" cap="none">
                <a:solidFill>
                  <a:srgbClr val="404040"/>
                </a:solidFill>
                <a:latin typeface="Arial"/>
                <a:ea typeface="Arial"/>
                <a:cs typeface="Arial"/>
                <a:sym typeface="Arial"/>
              </a:rPr>
              <a:t> July.</a:t>
            </a:r>
            <a:endParaRPr/>
          </a:p>
          <a:p>
            <a:pPr marL="0" marR="0" lvl="0" indent="0" algn="ctr" rtl="0">
              <a:lnSpc>
                <a:spcPct val="100000"/>
              </a:lnSpc>
              <a:spcBef>
                <a:spcPts val="1000"/>
              </a:spcBef>
              <a:spcAft>
                <a:spcPts val="0"/>
              </a:spcAft>
              <a:buClr>
                <a:schemeClr val="accent1"/>
              </a:buClr>
              <a:buSzPts val="1440"/>
              <a:buFont typeface="Noto Sans Symbols"/>
              <a:buNone/>
            </a:pPr>
            <a:endParaRPr sz="1800" b="0" i="0" u="none" strike="noStrike" cap="none">
              <a:solidFill>
                <a:srgbClr val="404040"/>
              </a:solidFill>
              <a:latin typeface="Arial"/>
              <a:ea typeface="Arial"/>
              <a:cs typeface="Arial"/>
              <a:sym typeface="Arial"/>
            </a:endParaRPr>
          </a:p>
          <a:p>
            <a:pPr marL="342900" marR="0" lvl="0" indent="-251459" algn="l" rtl="0">
              <a:spcBef>
                <a:spcPts val="1000"/>
              </a:spcBef>
              <a:spcAft>
                <a:spcPts val="0"/>
              </a:spcAft>
              <a:buClr>
                <a:schemeClr val="accent1"/>
              </a:buClr>
              <a:buSzPts val="1440"/>
              <a:buFont typeface="Noto Sans Symbols"/>
              <a:buNone/>
            </a:pPr>
            <a:endParaRPr sz="1800" b="0" i="0" u="none">
              <a:solidFill>
                <a:srgbClr val="404040"/>
              </a:solidFill>
              <a:latin typeface="Arial"/>
              <a:ea typeface="Arial"/>
              <a:cs typeface="Arial"/>
              <a:sym typeface="Arial"/>
            </a:endParaRPr>
          </a:p>
        </p:txBody>
      </p:sp>
      <p:pic>
        <p:nvPicPr>
          <p:cNvPr id="455" name="Google Shape;455;p2" descr="Oak Trees_part of logo_CMYK-01"/>
          <p:cNvPicPr preferRelativeResize="0"/>
          <p:nvPr/>
        </p:nvPicPr>
        <p:blipFill rotWithShape="1">
          <a:blip r:embed="rId3">
            <a:alphaModFix/>
          </a:blip>
          <a:srcRect/>
          <a:stretch/>
        </p:blipFill>
        <p:spPr>
          <a:xfrm>
            <a:off x="7107237" y="496887"/>
            <a:ext cx="1508125" cy="1751012"/>
          </a:xfrm>
          <a:prstGeom prst="rect">
            <a:avLst/>
          </a:prstGeom>
          <a:noFill/>
          <a:ln>
            <a:noFill/>
          </a:ln>
        </p:spPr>
      </p:pic>
      <p:pic>
        <p:nvPicPr>
          <p:cNvPr id="456" name="Google Shape;456;p2"/>
          <p:cNvPicPr preferRelativeResize="0"/>
          <p:nvPr/>
        </p:nvPicPr>
        <p:blipFill rotWithShape="1">
          <a:blip r:embed="rId4">
            <a:alphaModFix/>
          </a:blip>
          <a:srcRect/>
          <a:stretch/>
        </p:blipFill>
        <p:spPr>
          <a:xfrm>
            <a:off x="1042987" y="765175"/>
            <a:ext cx="1509712" cy="1876425"/>
          </a:xfrm>
          <a:prstGeom prst="rect">
            <a:avLst/>
          </a:prstGeom>
          <a:noFill/>
          <a:ln>
            <a:noFill/>
          </a:ln>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20"/>
          <p:cNvSpPr txBox="1"/>
          <p:nvPr/>
        </p:nvSpPr>
        <p:spPr>
          <a:xfrm>
            <a:off x="683568" y="476672"/>
            <a:ext cx="7992888" cy="73558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000"/>
              <a:buFont typeface="Arial"/>
              <a:buNone/>
            </a:pPr>
            <a:r>
              <a:rPr lang="en-US" sz="4000" b="1" i="0" u="none" strike="noStrike" cap="none">
                <a:solidFill>
                  <a:schemeClr val="dk1"/>
                </a:solidFill>
                <a:latin typeface="Arial"/>
                <a:ea typeface="Arial"/>
                <a:cs typeface="Arial"/>
                <a:sym typeface="Arial"/>
              </a:rPr>
              <a:t>Residential Visits</a:t>
            </a:r>
            <a:endParaRPr/>
          </a:p>
          <a:p>
            <a:pPr marL="0" marR="0" lvl="0" indent="0" algn="l" rtl="0">
              <a:lnSpc>
                <a:spcPct val="100000"/>
              </a:lnSpc>
              <a:spcBef>
                <a:spcPts val="0"/>
              </a:spcBef>
              <a:spcAft>
                <a:spcPts val="0"/>
              </a:spcAft>
              <a:buClr>
                <a:schemeClr val="dk1"/>
              </a:buClr>
              <a:buSzPts val="2200"/>
              <a:buFont typeface="Arial"/>
              <a:buNone/>
            </a:pPr>
            <a:r>
              <a:rPr lang="en-US" sz="2200" b="0" i="0" u="none" strike="noStrike" cap="none">
                <a:solidFill>
                  <a:schemeClr val="dk1"/>
                </a:solidFill>
                <a:latin typeface="Arial"/>
                <a:ea typeface="Arial"/>
                <a:cs typeface="Arial"/>
                <a:sym typeface="Arial"/>
              </a:rPr>
              <a:t>Part of our Multi-Academy Trust CARE values are to explore new interests and raise aspirations, and a key element that contributes to this is learning outside of the classroom. Learning outside the classroom can help teachers create enthusiasm for learning, provide a real-world context and expose students to a range of STEM careers. Students who experience learning outside the classroom benefit from increased self-esteem and become more engaged in their education.</a:t>
            </a:r>
            <a:endParaRPr sz="2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200"/>
              <a:buFont typeface="Arial"/>
              <a:buNone/>
            </a:pPr>
            <a:r>
              <a:rPr lang="en-US" sz="2200" b="0" i="0" u="none" strike="noStrike" cap="none">
                <a:solidFill>
                  <a:schemeClr val="dk1"/>
                </a:solidFill>
                <a:latin typeface="Arial"/>
                <a:ea typeface="Arial"/>
                <a:cs typeface="Arial"/>
                <a:sym typeface="Arial"/>
              </a:rPr>
              <a:t> </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200"/>
              <a:buFont typeface="Arial"/>
              <a:buNone/>
            </a:pPr>
            <a:r>
              <a:rPr lang="en-US" sz="2200" b="1" i="0" u="none" strike="noStrike" cap="none">
                <a:solidFill>
                  <a:schemeClr val="dk1"/>
                </a:solidFill>
                <a:latin typeface="Arial"/>
                <a:ea typeface="Arial"/>
                <a:cs typeface="Arial"/>
                <a:sym typeface="Arial"/>
              </a:rPr>
              <a:t>Year 4 Resilience Trip</a:t>
            </a:r>
            <a:endParaRPr/>
          </a:p>
          <a:p>
            <a:pPr marL="0" marR="0" lvl="0" indent="0" algn="l" rtl="0">
              <a:lnSpc>
                <a:spcPct val="100000"/>
              </a:lnSpc>
              <a:spcBef>
                <a:spcPts val="0"/>
              </a:spcBef>
              <a:spcAft>
                <a:spcPts val="0"/>
              </a:spcAft>
              <a:buClr>
                <a:schemeClr val="dk1"/>
              </a:buClr>
              <a:buSzPts val="2200"/>
              <a:buFont typeface="Arial"/>
              <a:buNone/>
            </a:pPr>
            <a:r>
              <a:rPr lang="en-US" sz="2200" b="0" i="0" u="none" strike="noStrike" cap="none">
                <a:solidFill>
                  <a:schemeClr val="dk1"/>
                </a:solidFill>
                <a:latin typeface="Arial"/>
                <a:ea typeface="Arial"/>
                <a:cs typeface="Arial"/>
                <a:sym typeface="Arial"/>
              </a:rPr>
              <a:t>A two-day, one-night trip to Barnstondale, Wirral</a:t>
            </a:r>
            <a:endParaRPr/>
          </a:p>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200"/>
              <a:buFont typeface="Arial"/>
              <a:buNone/>
            </a:pPr>
            <a:r>
              <a:rPr lang="en-US" sz="2200" b="1" i="0" u="none" strike="noStrike" cap="none">
                <a:solidFill>
                  <a:schemeClr val="dk1"/>
                </a:solidFill>
                <a:latin typeface="Arial"/>
                <a:ea typeface="Arial"/>
                <a:cs typeface="Arial"/>
                <a:sym typeface="Arial"/>
              </a:rPr>
              <a:t>Year 6 Independence Trip</a:t>
            </a:r>
            <a:endParaRPr/>
          </a:p>
          <a:p>
            <a:pPr marL="0" marR="0" lvl="0" indent="0" algn="l" rtl="0">
              <a:lnSpc>
                <a:spcPct val="100000"/>
              </a:lnSpc>
              <a:spcBef>
                <a:spcPts val="0"/>
              </a:spcBef>
              <a:spcAft>
                <a:spcPts val="0"/>
              </a:spcAft>
              <a:buClr>
                <a:schemeClr val="dk1"/>
              </a:buClr>
              <a:buSzPts val="2200"/>
              <a:buFont typeface="Arial"/>
              <a:buNone/>
            </a:pPr>
            <a:r>
              <a:rPr lang="en-US" sz="2200" b="0" i="0" u="none" strike="noStrike" cap="none">
                <a:solidFill>
                  <a:schemeClr val="dk1"/>
                </a:solidFill>
                <a:latin typeface="Arial"/>
                <a:ea typeface="Arial"/>
                <a:cs typeface="Arial"/>
                <a:sym typeface="Arial"/>
              </a:rPr>
              <a:t>A three-day, two-night trip to PGL, Shrewsbury. </a:t>
            </a:r>
            <a:endParaRPr sz="2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highlight>
                <a:srgbClr val="FFFF00"/>
              </a:highlight>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highlight>
                <a:srgbClr val="FFFF00"/>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endParaRPr sz="2400" b="1" i="0" u="none" strike="noStrike" cap="none">
              <a:solidFill>
                <a:schemeClr val="dk1"/>
              </a:solidFill>
              <a:latin typeface="Arial"/>
              <a:ea typeface="Arial"/>
              <a:cs typeface="Arial"/>
              <a:sym typeface="Arial"/>
            </a:endParaRPr>
          </a:p>
        </p:txBody>
      </p:sp>
      <p:pic>
        <p:nvPicPr>
          <p:cNvPr id="579" name="Google Shape;579;p20" descr="Image"/>
          <p:cNvPicPr preferRelativeResize="0"/>
          <p:nvPr/>
        </p:nvPicPr>
        <p:blipFill rotWithShape="1">
          <a:blip r:embed="rId3">
            <a:alphaModFix/>
          </a:blip>
          <a:srcRect/>
          <a:stretch/>
        </p:blipFill>
        <p:spPr>
          <a:xfrm>
            <a:off x="7524750" y="4724400"/>
            <a:ext cx="2087562" cy="1911350"/>
          </a:xfrm>
          <a:prstGeom prst="rect">
            <a:avLst/>
          </a:prstGeom>
          <a:noFill/>
          <a:ln>
            <a:noFill/>
          </a:ln>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21"/>
          <p:cNvSpPr txBox="1"/>
          <p:nvPr/>
        </p:nvSpPr>
        <p:spPr>
          <a:xfrm>
            <a:off x="755650" y="260350"/>
            <a:ext cx="7777200" cy="5156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600"/>
              <a:buFont typeface="Arial"/>
              <a:buNone/>
            </a:pPr>
            <a:r>
              <a:rPr lang="en-US" sz="3600" b="1" i="0" u="none">
                <a:solidFill>
                  <a:schemeClr val="dk1"/>
                </a:solidFill>
                <a:latin typeface="Arial"/>
                <a:ea typeface="Arial"/>
                <a:cs typeface="Arial"/>
                <a:sym typeface="Arial"/>
              </a:rPr>
              <a:t>Home Learning</a:t>
            </a:r>
            <a:endParaRPr/>
          </a:p>
          <a:p>
            <a:pPr marL="0" marR="0" lvl="0" indent="0" algn="ctr" rtl="0">
              <a:lnSpc>
                <a:spcPct val="100000"/>
              </a:lnSpc>
              <a:spcBef>
                <a:spcPts val="0"/>
              </a:spcBef>
              <a:spcAft>
                <a:spcPts val="0"/>
              </a:spcAft>
              <a:buClr>
                <a:schemeClr val="dk1"/>
              </a:buClr>
              <a:buSzPts val="1700"/>
              <a:buFont typeface="Arial"/>
              <a:buNone/>
            </a:pPr>
            <a:r>
              <a:rPr lang="en-US" sz="1700" b="0" i="0" u="none">
                <a:solidFill>
                  <a:schemeClr val="dk1"/>
                </a:solidFill>
                <a:latin typeface="Arial"/>
                <a:ea typeface="Arial"/>
                <a:cs typeface="Arial"/>
                <a:sym typeface="Arial"/>
              </a:rPr>
              <a:t>Maths and English homework will be set via ‘Google Classroom’ on a </a:t>
            </a:r>
            <a:r>
              <a:rPr lang="en-US" sz="1700">
                <a:solidFill>
                  <a:schemeClr val="dk1"/>
                </a:solidFill>
              </a:rPr>
              <a:t>Tuesday</a:t>
            </a:r>
            <a:r>
              <a:rPr lang="en-US" sz="1700" b="0" i="0" u="none">
                <a:solidFill>
                  <a:schemeClr val="dk1"/>
                </a:solidFill>
                <a:latin typeface="Arial"/>
                <a:ea typeface="Arial"/>
                <a:cs typeface="Arial"/>
                <a:sym typeface="Arial"/>
              </a:rPr>
              <a:t> and should be completed before the following </a:t>
            </a:r>
            <a:r>
              <a:rPr lang="en-US" sz="1700">
                <a:solidFill>
                  <a:schemeClr val="dk1"/>
                </a:solidFill>
              </a:rPr>
              <a:t>Monday</a:t>
            </a:r>
            <a:r>
              <a:rPr lang="en-US" sz="1700" b="0" i="0" u="none">
                <a:solidFill>
                  <a:schemeClr val="dk1"/>
                </a:solidFill>
                <a:latin typeface="Arial"/>
                <a:ea typeface="Arial"/>
                <a:cs typeface="Arial"/>
                <a:sym typeface="Arial"/>
              </a:rPr>
              <a:t>. </a:t>
            </a:r>
            <a:endParaRPr/>
          </a:p>
          <a:p>
            <a:pPr marL="0" marR="0" lvl="0" indent="0" algn="ctr" rtl="0">
              <a:lnSpc>
                <a:spcPct val="100000"/>
              </a:lnSpc>
              <a:spcBef>
                <a:spcPts val="0"/>
              </a:spcBef>
              <a:spcAft>
                <a:spcPts val="0"/>
              </a:spcAft>
              <a:buClr>
                <a:schemeClr val="dk1"/>
              </a:buClr>
              <a:buSzPts val="1700"/>
              <a:buFont typeface="Arial"/>
              <a:buNone/>
            </a:pPr>
            <a:endParaRPr sz="17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700"/>
              <a:buFont typeface="Arial"/>
              <a:buNone/>
            </a:pPr>
            <a:r>
              <a:rPr lang="en-US" sz="1700" b="1" i="0" u="sng">
                <a:solidFill>
                  <a:schemeClr val="dk1"/>
                </a:solidFill>
                <a:latin typeface="Arial"/>
                <a:ea typeface="Arial"/>
                <a:cs typeface="Arial"/>
                <a:sym typeface="Arial"/>
              </a:rPr>
              <a:t>Reading</a:t>
            </a:r>
            <a:endParaRPr/>
          </a:p>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All children will be given a school reading book to read at home that week. Each child will be given a reading journal to evidence the books they have read, which must be signed by an adult. Some children may also receive a RWI book.</a:t>
            </a:r>
            <a:endParaRPr/>
          </a:p>
          <a:p>
            <a:pPr marL="0" marR="0" lvl="0" indent="0" algn="l" rtl="0">
              <a:lnSpc>
                <a:spcPct val="100000"/>
              </a:lnSpc>
              <a:spcBef>
                <a:spcPts val="0"/>
              </a:spcBef>
              <a:spcAft>
                <a:spcPts val="0"/>
              </a:spcAft>
              <a:buClr>
                <a:schemeClr val="dk1"/>
              </a:buClr>
              <a:buSzPts val="1700"/>
              <a:buFont typeface="Arial"/>
              <a:buNone/>
            </a:pPr>
            <a:r>
              <a:rPr lang="en-US" sz="1700" b="1" i="0" u="sng">
                <a:solidFill>
                  <a:schemeClr val="dk1"/>
                </a:solidFill>
                <a:latin typeface="Arial"/>
                <a:ea typeface="Arial"/>
                <a:cs typeface="Arial"/>
                <a:sym typeface="Arial"/>
              </a:rPr>
              <a:t>Spelling</a:t>
            </a:r>
            <a:endParaRPr/>
          </a:p>
          <a:p>
            <a:pPr marL="0" marR="0" lvl="0" indent="0" algn="l" rtl="0">
              <a:lnSpc>
                <a:spcPct val="100000"/>
              </a:lnSpc>
              <a:spcBef>
                <a:spcPts val="0"/>
              </a:spcBef>
              <a:spcAft>
                <a:spcPts val="0"/>
              </a:spcAft>
              <a:buClr>
                <a:schemeClr val="dk1"/>
              </a:buClr>
              <a:buSzPts val="1700"/>
              <a:buFont typeface="Arial"/>
              <a:buNone/>
            </a:pPr>
            <a:r>
              <a:rPr lang="en-US" sz="1700" b="0" i="0" u="none">
                <a:solidFill>
                  <a:schemeClr val="dk1"/>
                </a:solidFill>
                <a:latin typeface="Arial"/>
                <a:ea typeface="Arial"/>
                <a:cs typeface="Arial"/>
                <a:sym typeface="Arial"/>
              </a:rPr>
              <a:t>Children will be taught spelling patterns and age appropriate common exception words in school. Spelling lists are available on class information pages on the website. These spellings are to practise at home to consolidate the spellings learnt in school each week. </a:t>
            </a:r>
            <a:endParaRPr/>
          </a:p>
          <a:p>
            <a:pPr marL="0" marR="0" lvl="0" indent="0" algn="l" rtl="0">
              <a:lnSpc>
                <a:spcPct val="100000"/>
              </a:lnSpc>
              <a:spcBef>
                <a:spcPts val="0"/>
              </a:spcBef>
              <a:spcAft>
                <a:spcPts val="0"/>
              </a:spcAft>
              <a:buClr>
                <a:schemeClr val="dk1"/>
              </a:buClr>
              <a:buSzPts val="1700"/>
              <a:buFont typeface="Arial"/>
              <a:buNone/>
            </a:pPr>
            <a:r>
              <a:rPr lang="en-US" sz="1700" b="1" i="0" u="sng">
                <a:solidFill>
                  <a:schemeClr val="dk1"/>
                </a:solidFill>
                <a:latin typeface="Arial"/>
                <a:ea typeface="Arial"/>
                <a:cs typeface="Arial"/>
                <a:sym typeface="Arial"/>
              </a:rPr>
              <a:t>Maths</a:t>
            </a:r>
            <a:endParaRPr/>
          </a:p>
          <a:p>
            <a:pPr marL="0" marR="0" lvl="0" indent="0" algn="l" rtl="0">
              <a:lnSpc>
                <a:spcPct val="100000"/>
              </a:lnSpc>
              <a:spcBef>
                <a:spcPts val="0"/>
              </a:spcBef>
              <a:spcAft>
                <a:spcPts val="0"/>
              </a:spcAft>
              <a:buClr>
                <a:schemeClr val="dk1"/>
              </a:buClr>
              <a:buSzPts val="1700"/>
              <a:buFont typeface="Arial"/>
              <a:buNone/>
            </a:pPr>
            <a:r>
              <a:rPr lang="en-US" sz="1700" b="0" i="0" u="none">
                <a:solidFill>
                  <a:schemeClr val="dk1"/>
                </a:solidFill>
                <a:latin typeface="Arial"/>
                <a:ea typeface="Arial"/>
                <a:cs typeface="Arial"/>
                <a:sym typeface="Arial"/>
              </a:rPr>
              <a:t>We will continue to develop skills across all aspects of mathematics, including counting and understanding number, knowing and using number facts, calculating, understanding shape, measuring and handling data. </a:t>
            </a:r>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22"/>
          <p:cNvSpPr txBox="1"/>
          <p:nvPr/>
        </p:nvSpPr>
        <p:spPr>
          <a:xfrm>
            <a:off x="611560" y="836712"/>
            <a:ext cx="8353500" cy="60631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000"/>
              <a:buFont typeface="Arial"/>
              <a:buNone/>
            </a:pPr>
            <a:r>
              <a:rPr lang="en-US" sz="4000" b="1" i="0" u="none" strike="noStrike" cap="none" dirty="0">
                <a:solidFill>
                  <a:schemeClr val="dk1"/>
                </a:solidFill>
                <a:latin typeface="Arial"/>
                <a:ea typeface="Arial"/>
                <a:cs typeface="Arial"/>
                <a:sym typeface="Arial"/>
              </a:rPr>
              <a:t>Parent Pay</a:t>
            </a:r>
            <a:endParaRPr dirty="0"/>
          </a:p>
          <a:p>
            <a:pPr marL="0" marR="0" lvl="0" indent="0" algn="ctr" rtl="0">
              <a:lnSpc>
                <a:spcPct val="100000"/>
              </a:lnSpc>
              <a:spcBef>
                <a:spcPts val="0"/>
              </a:spcBef>
              <a:spcAft>
                <a:spcPts val="0"/>
              </a:spcAft>
              <a:buClr>
                <a:schemeClr val="dk1"/>
              </a:buClr>
              <a:buSzPts val="1000"/>
              <a:buFont typeface="Arial"/>
              <a:buNone/>
            </a:pPr>
            <a:endParaRPr sz="10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200"/>
              <a:buFont typeface="Arial"/>
              <a:buNone/>
            </a:pPr>
            <a:r>
              <a:rPr lang="en-US" sz="2200" b="0" i="0" u="none" strike="noStrike" cap="none" dirty="0">
                <a:solidFill>
                  <a:schemeClr val="dk1"/>
                </a:solidFill>
                <a:latin typeface="Arial"/>
                <a:ea typeface="Arial"/>
                <a:cs typeface="Arial"/>
                <a:sym typeface="Arial"/>
              </a:rPr>
              <a:t>We are a cashless school. </a:t>
            </a:r>
            <a:endParaRPr sz="2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200"/>
              <a:buFont typeface="Arial"/>
              <a:buNone/>
            </a:pPr>
            <a:endParaRPr sz="2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200"/>
              <a:buFont typeface="Arial"/>
              <a:buNone/>
            </a:pPr>
            <a:r>
              <a:rPr lang="en-US" sz="2200" b="0" i="0" u="none" strike="noStrike" cap="none" dirty="0">
                <a:solidFill>
                  <a:schemeClr val="dk1"/>
                </a:solidFill>
                <a:latin typeface="Arial"/>
                <a:ea typeface="Arial"/>
                <a:cs typeface="Arial"/>
                <a:sym typeface="Arial"/>
              </a:rPr>
              <a:t>Please pay for trips and pupil lunches via our online system </a:t>
            </a:r>
            <a:r>
              <a:rPr lang="en-US" sz="2200" b="0" i="0" u="none" strike="noStrike" cap="none" dirty="0" err="1">
                <a:solidFill>
                  <a:schemeClr val="dk1"/>
                </a:solidFill>
                <a:latin typeface="Arial"/>
                <a:ea typeface="Arial"/>
                <a:cs typeface="Arial"/>
                <a:sym typeface="Arial"/>
              </a:rPr>
              <a:t>Parentpay</a:t>
            </a:r>
            <a:r>
              <a:rPr lang="en-US" sz="2200" b="0" i="0" u="none" strike="noStrike" cap="none" dirty="0">
                <a:solidFill>
                  <a:schemeClr val="dk1"/>
                </a:solidFill>
                <a:latin typeface="Arial"/>
                <a:ea typeface="Arial"/>
                <a:cs typeface="Arial"/>
                <a:sym typeface="Arial"/>
              </a:rPr>
              <a:t>.</a:t>
            </a:r>
            <a:endParaRPr sz="2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200"/>
              <a:buFont typeface="Arial"/>
              <a:buNone/>
            </a:pPr>
            <a:r>
              <a:rPr lang="en-US" sz="2200" b="0" i="0" u="none" strike="noStrike" cap="none" dirty="0">
                <a:solidFill>
                  <a:schemeClr val="dk1"/>
                </a:solidFill>
                <a:latin typeface="Arial"/>
                <a:ea typeface="Arial"/>
                <a:cs typeface="Arial"/>
                <a:sym typeface="Arial"/>
              </a:rPr>
              <a:t> </a:t>
            </a:r>
            <a:endParaRPr dirty="0"/>
          </a:p>
          <a:p>
            <a:pPr marL="0" marR="0" lvl="0" indent="0" algn="l" rtl="0">
              <a:lnSpc>
                <a:spcPct val="100000"/>
              </a:lnSpc>
              <a:spcBef>
                <a:spcPts val="0"/>
              </a:spcBef>
              <a:spcAft>
                <a:spcPts val="0"/>
              </a:spcAft>
              <a:buClr>
                <a:schemeClr val="dk1"/>
              </a:buClr>
              <a:buSzPts val="2200"/>
              <a:buFont typeface="Arial"/>
              <a:buNone/>
            </a:pPr>
            <a:r>
              <a:rPr lang="en-US" sz="2200" b="0" i="0" u="none" strike="noStrike" cap="none" dirty="0">
                <a:solidFill>
                  <a:schemeClr val="dk1"/>
                </a:solidFill>
                <a:latin typeface="Arial"/>
                <a:ea typeface="Arial"/>
                <a:cs typeface="Arial"/>
                <a:sym typeface="Arial"/>
              </a:rPr>
              <a:t> </a:t>
            </a:r>
            <a:r>
              <a:rPr lang="en-US" sz="2200" b="0" i="0"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https://www.parentpay.com/</a:t>
            </a:r>
            <a:endParaRPr sz="2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200"/>
              <a:buFont typeface="Arial"/>
              <a:buNone/>
            </a:pPr>
            <a:endParaRPr sz="2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200"/>
              <a:buFont typeface="Arial"/>
              <a:buNone/>
            </a:pPr>
            <a:r>
              <a:rPr lang="en-US" sz="2200" b="0" i="0" u="none" strike="noStrike" cap="none" dirty="0">
                <a:solidFill>
                  <a:schemeClr val="tx1">
                    <a:lumMod val="95000"/>
                    <a:lumOff val="5000"/>
                  </a:schemeClr>
                </a:solidFill>
                <a:latin typeface="Arial"/>
                <a:ea typeface="Arial"/>
                <a:cs typeface="Arial"/>
                <a:sym typeface="Arial"/>
              </a:rPr>
              <a:t>School lunches </a:t>
            </a:r>
            <a:r>
              <a:rPr lang="en-GB" sz="2200" b="0" i="0" u="none" strike="noStrike" cap="none" dirty="0" smtClean="0">
                <a:solidFill>
                  <a:schemeClr val="tx1">
                    <a:lumMod val="95000"/>
                    <a:lumOff val="5000"/>
                  </a:schemeClr>
                </a:solidFill>
                <a:latin typeface="Arial"/>
                <a:ea typeface="Arial"/>
                <a:cs typeface="Arial"/>
                <a:sym typeface="Arial"/>
              </a:rPr>
              <a:t>are ordered each morning in class.</a:t>
            </a:r>
            <a:endParaRPr sz="2200" b="0" i="0" u="none" strike="noStrike" cap="none" dirty="0">
              <a:solidFill>
                <a:schemeClr val="tx1">
                  <a:lumMod val="95000"/>
                  <a:lumOff val="5000"/>
                </a:schemeClr>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200"/>
              <a:buFont typeface="Arial"/>
              <a:buNone/>
            </a:pPr>
            <a:r>
              <a:rPr lang="en-US" sz="2200" b="0" i="0" u="none" strike="noStrike" cap="none" dirty="0">
                <a:solidFill>
                  <a:schemeClr val="dk1"/>
                </a:solidFill>
                <a:latin typeface="Arial"/>
                <a:ea typeface="Arial"/>
                <a:cs typeface="Arial"/>
                <a:sym typeface="Arial"/>
              </a:rPr>
              <a:t> </a:t>
            </a:r>
            <a:endParaRPr dirty="0"/>
          </a:p>
          <a:p>
            <a:pPr marL="0" marR="0" lvl="0" indent="0" algn="l" rtl="0">
              <a:lnSpc>
                <a:spcPct val="100000"/>
              </a:lnSpc>
              <a:spcBef>
                <a:spcPts val="0"/>
              </a:spcBef>
              <a:spcAft>
                <a:spcPts val="0"/>
              </a:spcAft>
              <a:buClr>
                <a:schemeClr val="dk1"/>
              </a:buClr>
              <a:buSzPts val="2200"/>
              <a:buFont typeface="Arial"/>
              <a:buNone/>
            </a:pPr>
            <a:r>
              <a:rPr lang="en-US" sz="2200" b="0" i="0" u="none" strike="noStrike" cap="none" dirty="0">
                <a:solidFill>
                  <a:schemeClr val="dk1"/>
                </a:solidFill>
                <a:latin typeface="Arial"/>
                <a:ea typeface="Arial"/>
                <a:cs typeface="Arial"/>
                <a:sym typeface="Arial"/>
              </a:rPr>
              <a:t>If you need help or have lost your log on details, please contact the school office.</a:t>
            </a:r>
            <a:endParaRPr sz="22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endParaRPr sz="2400" b="0" i="0" u="none" strike="noStrike" cap="none" dirty="0">
              <a:solidFill>
                <a:schemeClr val="dk1"/>
              </a:solidFill>
              <a:highlight>
                <a:srgbClr val="FFFF00"/>
              </a:highlight>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endParaRPr sz="2400" b="0" i="0" u="none" strike="noStrike" cap="none" dirty="0">
              <a:solidFill>
                <a:schemeClr val="dk1"/>
              </a:solidFill>
              <a:highlight>
                <a:srgbClr val="FFFF00"/>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endParaRPr sz="2400" b="1" i="0" u="none" strike="noStrike" cap="none" dirty="0">
              <a:solidFill>
                <a:schemeClr val="dk1"/>
              </a:solidFill>
              <a:latin typeface="Arial"/>
              <a:ea typeface="Arial"/>
              <a:cs typeface="Arial"/>
              <a:sym typeface="Arial"/>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23"/>
          <p:cNvSpPr txBox="1"/>
          <p:nvPr/>
        </p:nvSpPr>
        <p:spPr>
          <a:xfrm>
            <a:off x="539552" y="1340768"/>
            <a:ext cx="8353425" cy="61247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000"/>
              <a:buFont typeface="Arial"/>
              <a:buNone/>
            </a:pPr>
            <a:r>
              <a:rPr lang="en-US" sz="4000" b="1" i="0" u="none" strike="noStrike" cap="none">
                <a:solidFill>
                  <a:schemeClr val="dk1"/>
                </a:solidFill>
                <a:latin typeface="Arial"/>
                <a:ea typeface="Arial"/>
                <a:cs typeface="Arial"/>
                <a:sym typeface="Arial"/>
              </a:rPr>
              <a:t>Communication</a:t>
            </a:r>
            <a:endParaRPr/>
          </a:p>
          <a:p>
            <a:pPr marL="0" marR="0" lvl="0" indent="0" algn="ctr" rtl="0">
              <a:lnSpc>
                <a:spcPct val="100000"/>
              </a:lnSpc>
              <a:spcBef>
                <a:spcPts val="0"/>
              </a:spcBef>
              <a:spcAft>
                <a:spcPts val="0"/>
              </a:spcAft>
              <a:buClr>
                <a:schemeClr val="dk1"/>
              </a:buClr>
              <a:buSzPts val="4000"/>
              <a:buFont typeface="Arial"/>
              <a:buNone/>
            </a:pPr>
            <a:endParaRPr sz="40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200"/>
              <a:buFont typeface="Arial"/>
              <a:buNone/>
            </a:pPr>
            <a:r>
              <a:rPr lang="en-US" sz="2200" b="0" i="0" u="none" strike="noStrike" cap="none">
                <a:solidFill>
                  <a:schemeClr val="dk1"/>
                </a:solidFill>
                <a:latin typeface="Arial"/>
                <a:ea typeface="Arial"/>
                <a:cs typeface="Arial"/>
                <a:sym typeface="Arial"/>
              </a:rPr>
              <a:t>Parent Whatsapp groups/Facebook groups – as a school we recognise that these are an important social networking system and help parents and children to develop positive relationships and build a sense of community. However, at times, school information is misrepresented, which has caused upset and confusion in the past. </a:t>
            </a:r>
            <a:endParaRPr/>
          </a:p>
          <a:p>
            <a:pPr marL="0" marR="0" lvl="0" indent="0" algn="l" rtl="0">
              <a:lnSpc>
                <a:spcPct val="100000"/>
              </a:lnSpc>
              <a:spcBef>
                <a:spcPts val="0"/>
              </a:spcBef>
              <a:spcAft>
                <a:spcPts val="0"/>
              </a:spcAft>
              <a:buClr>
                <a:schemeClr val="dk1"/>
              </a:buClr>
              <a:buSzPts val="2200"/>
              <a:buFont typeface="Arial"/>
              <a:buNone/>
            </a:pPr>
            <a:endParaRPr sz="2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200"/>
              <a:buFont typeface="Arial"/>
              <a:buNone/>
            </a:pPr>
            <a:r>
              <a:rPr lang="en-US" sz="2200" b="1" i="0" u="none" strike="noStrike" cap="none">
                <a:solidFill>
                  <a:schemeClr val="dk1"/>
                </a:solidFill>
                <a:latin typeface="Arial"/>
                <a:ea typeface="Arial"/>
                <a:cs typeface="Arial"/>
                <a:sym typeface="Arial"/>
              </a:rPr>
              <a:t>Parents are strongly encouraged to communicate directly with school if they have queries or concerns.</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highlight>
                <a:srgbClr val="FFFF00"/>
              </a:highlight>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highlight>
                <a:srgbClr val="FFFF00"/>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24"/>
          <p:cNvSpPr txBox="1"/>
          <p:nvPr/>
        </p:nvSpPr>
        <p:spPr>
          <a:xfrm>
            <a:off x="467544" y="692696"/>
            <a:ext cx="8353425" cy="5509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000"/>
              <a:buFont typeface="Arial"/>
              <a:buNone/>
            </a:pPr>
            <a:r>
              <a:rPr lang="en-US" sz="4000" b="1" i="0" u="none" strike="noStrike" cap="none">
                <a:solidFill>
                  <a:schemeClr val="dk1"/>
                </a:solidFill>
                <a:latin typeface="Arial"/>
                <a:ea typeface="Arial"/>
                <a:cs typeface="Arial"/>
                <a:sym typeface="Arial"/>
              </a:rPr>
              <a:t>Polite Reminders</a:t>
            </a:r>
            <a:endParaRPr/>
          </a:p>
          <a:p>
            <a:pPr marL="0" marR="0" lvl="0" indent="0" algn="l" rtl="0">
              <a:lnSpc>
                <a:spcPct val="100000"/>
              </a:lnSpc>
              <a:spcBef>
                <a:spcPts val="0"/>
              </a:spcBef>
              <a:spcAft>
                <a:spcPts val="0"/>
              </a:spcAft>
              <a:buClr>
                <a:schemeClr val="dk1"/>
              </a:buClr>
              <a:buSzPts val="4000"/>
              <a:buFont typeface="Arial"/>
              <a:buNone/>
            </a:pPr>
            <a:endParaRPr sz="4000" b="1"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We are unable to give out sweets/treats for birthdays etc. </a:t>
            </a:r>
            <a:endParaRPr/>
          </a:p>
          <a:p>
            <a:pPr marL="342900" marR="0" lvl="0" indent="-3429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We ask that party invitations are given out by parents at the end of the school so that questions can be directed to them and learning time can be maximised.</a:t>
            </a:r>
            <a:endParaRPr/>
          </a:p>
          <a:p>
            <a:pPr marL="342900" marR="0" lvl="0" indent="-3429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We are unable to give out lists of children in classes/year groups due to safeguarding/GDPR purposes.</a:t>
            </a:r>
            <a:endParaRPr/>
          </a:p>
          <a:p>
            <a:pPr marL="342900" marR="0" lvl="0" indent="-3429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All emails must be directed to staff using the school office email address. They will then be passed to the relevant staff.</a:t>
            </a:r>
            <a:endParaRPr sz="2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highlight>
                <a:srgbClr val="FFFF00"/>
              </a:highlight>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highlight>
                <a:srgbClr val="FFFF00"/>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25"/>
          <p:cNvSpPr txBox="1"/>
          <p:nvPr/>
        </p:nvSpPr>
        <p:spPr>
          <a:xfrm>
            <a:off x="467544" y="476672"/>
            <a:ext cx="8353425" cy="68018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000"/>
              <a:buFont typeface="Arial"/>
              <a:buNone/>
            </a:pPr>
            <a:r>
              <a:rPr lang="en-US" sz="4000" b="1" i="0" u="none" strike="noStrike" cap="none">
                <a:solidFill>
                  <a:schemeClr val="dk1"/>
                </a:solidFill>
                <a:latin typeface="Arial"/>
                <a:ea typeface="Arial"/>
                <a:cs typeface="Arial"/>
                <a:sym typeface="Arial"/>
              </a:rPr>
              <a:t>Communication</a:t>
            </a:r>
            <a:endParaRPr/>
          </a:p>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If you have </a:t>
            </a:r>
            <a:r>
              <a:rPr lang="en-US" sz="1800" b="1" i="0" u="none" strike="noStrike" cap="none">
                <a:solidFill>
                  <a:schemeClr val="dk1"/>
                </a:solidFill>
                <a:latin typeface="Arial"/>
                <a:ea typeface="Arial"/>
                <a:cs typeface="Arial"/>
                <a:sym typeface="Arial"/>
              </a:rPr>
              <a:t>any</a:t>
            </a:r>
            <a:r>
              <a:rPr lang="en-US" sz="1800" b="0" i="0" u="none" strike="noStrike" cap="none">
                <a:solidFill>
                  <a:schemeClr val="dk1"/>
                </a:solidFill>
                <a:latin typeface="Arial"/>
                <a:ea typeface="Arial"/>
                <a:cs typeface="Arial"/>
                <a:sym typeface="Arial"/>
              </a:rPr>
              <a:t> questions or concerns regarding your child’s education please ring the office to either get clarification or make an appointment with the class teacher. All information regarding upcoming school events can be found on the calendar on the school website. </a:t>
            </a:r>
            <a:endParaRPr/>
          </a:p>
          <a:p>
            <a:pPr marL="0" marR="0" lvl="0" indent="0" algn="ctr" rtl="0">
              <a:lnSpc>
                <a:spcPct val="100000"/>
              </a:lnSpc>
              <a:spcBef>
                <a:spcPts val="0"/>
              </a:spcBef>
              <a:spcAft>
                <a:spcPts val="0"/>
              </a:spcAft>
              <a:buClr>
                <a:schemeClr val="dk1"/>
              </a:buClr>
              <a:buSzPts val="1600"/>
              <a:buFont typeface="Arial"/>
              <a:buNone/>
            </a:pPr>
            <a:endParaRPr sz="1600" b="1" i="0" u="none" strike="noStrike" cap="none">
              <a:solidFill>
                <a:schemeClr val="dk1"/>
              </a:solidFill>
              <a:highlight>
                <a:srgbClr val="FFFF00"/>
              </a:highlight>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Website – </a:t>
            </a:r>
            <a:r>
              <a:rPr lang="en-US" sz="2000" b="1"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www.brackenwood-juniors.wirral.sch.uk</a:t>
            </a:r>
            <a:endParaRPr sz="20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Twitter - </a:t>
            </a:r>
            <a:r>
              <a:rPr lang="en-US" sz="2000" b="1" i="0" u="none" strike="noStrike" cap="none">
                <a:solidFill>
                  <a:srgbClr val="0070C0"/>
                </a:solidFill>
                <a:latin typeface="Arial"/>
                <a:ea typeface="Arial"/>
                <a:cs typeface="Arial"/>
                <a:sym typeface="Arial"/>
              </a:rPr>
              <a:t>@brackenwoodj</a:t>
            </a:r>
            <a:endParaRPr sz="2000" b="1" i="0" u="none" strike="noStrike" cap="none">
              <a:solidFill>
                <a:srgbClr val="0070C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Text Messages</a:t>
            </a:r>
            <a:endParaRPr/>
          </a:p>
          <a:p>
            <a:pPr marL="0" marR="0" lvl="0" indent="0" algn="ctr" rtl="0">
              <a:lnSpc>
                <a:spcPct val="10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Week ahead emails </a:t>
            </a:r>
            <a:endParaRPr sz="20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Half-termly Newsletters</a:t>
            </a:r>
            <a:endParaRPr sz="20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Telephone:- 0151 608 3001</a:t>
            </a:r>
            <a:endParaRPr sz="20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Arial"/>
              <a:buNone/>
            </a:pPr>
            <a:endParaRPr sz="20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Paperless system – All letters will now be sent via email. Copies of all letters are also on the school website. If you require a paper copy there will be some letters available in the entrance to school. Please ensure the office have up to date email addresses.</a:t>
            </a:r>
            <a:endParaRPr/>
          </a:p>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highlight>
                <a:srgbClr val="FFFF00"/>
              </a:highlight>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highlight>
                <a:srgbClr val="FFFF00"/>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462" name="Google Shape;462;p3" descr="Oak Trees_part of logo_CMYK-01"/>
          <p:cNvPicPr preferRelativeResize="0"/>
          <p:nvPr/>
        </p:nvPicPr>
        <p:blipFill rotWithShape="1">
          <a:blip r:embed="rId3">
            <a:alphaModFix/>
          </a:blip>
          <a:srcRect/>
          <a:stretch/>
        </p:blipFill>
        <p:spPr>
          <a:xfrm>
            <a:off x="6588125" y="1196975"/>
            <a:ext cx="1797050" cy="2085975"/>
          </a:xfrm>
          <a:prstGeom prst="rect">
            <a:avLst/>
          </a:prstGeom>
          <a:noFill/>
          <a:ln>
            <a:noFill/>
          </a:ln>
        </p:spPr>
      </p:pic>
      <p:sp>
        <p:nvSpPr>
          <p:cNvPr id="463" name="Google Shape;463;p3"/>
          <p:cNvSpPr txBox="1"/>
          <p:nvPr/>
        </p:nvSpPr>
        <p:spPr>
          <a:xfrm>
            <a:off x="395287" y="404812"/>
            <a:ext cx="8353425" cy="75247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endParaRPr sz="11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4000"/>
              <a:buFont typeface="Arial"/>
              <a:buNone/>
            </a:pPr>
            <a:r>
              <a:rPr lang="en-US" sz="4000" b="1" i="0" u="none">
                <a:solidFill>
                  <a:schemeClr val="dk1"/>
                </a:solidFill>
                <a:latin typeface="Arial"/>
                <a:ea typeface="Arial"/>
                <a:cs typeface="Arial"/>
                <a:sym typeface="Arial"/>
              </a:rPr>
              <a:t>Oak Trees Multi Academy Trust</a:t>
            </a:r>
            <a:endParaRPr/>
          </a:p>
          <a:p>
            <a:pPr marL="0" marR="0" lvl="0" indent="0" algn="ctr" rtl="0">
              <a:lnSpc>
                <a:spcPct val="100000"/>
              </a:lnSpc>
              <a:spcBef>
                <a:spcPts val="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        Our MAT partner schools:- </a:t>
            </a:r>
            <a:endParaRPr/>
          </a:p>
          <a:p>
            <a:pPr marL="0" marR="0" lvl="0" indent="0" algn="ctr" rtl="0">
              <a:lnSpc>
                <a:spcPct val="100000"/>
              </a:lnSpc>
              <a:spcBef>
                <a:spcPts val="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Stanton Road Primary</a:t>
            </a:r>
            <a:endParaRPr/>
          </a:p>
          <a:p>
            <a:pPr marL="0" marR="0" lvl="0" indent="0" algn="ctr" rtl="0">
              <a:lnSpc>
                <a:spcPct val="100000"/>
              </a:lnSpc>
              <a:spcBef>
                <a:spcPts val="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Egremont Primary</a:t>
            </a:r>
            <a:endParaRPr/>
          </a:p>
          <a:p>
            <a:pPr marL="0" marR="0" lvl="0" indent="0" algn="ctr" rtl="0">
              <a:lnSpc>
                <a:spcPct val="100000"/>
              </a:lnSpc>
              <a:spcBef>
                <a:spcPts val="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Great Meols Primary</a:t>
            </a:r>
            <a:endParaRPr/>
          </a:p>
          <a:p>
            <a:pPr marL="0" marR="0" lvl="0" indent="0" algn="ctr" rtl="0">
              <a:lnSpc>
                <a:spcPct val="100000"/>
              </a:lnSpc>
              <a:spcBef>
                <a:spcPts val="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Church Drive Primary</a:t>
            </a:r>
            <a:endParaRPr/>
          </a:p>
          <a:p>
            <a:pPr marL="0" marR="0" lvl="0" indent="0" algn="ctr" rtl="0">
              <a:lnSpc>
                <a:spcPct val="100000"/>
              </a:lnSpc>
              <a:spcBef>
                <a:spcPts val="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Brackenwood Junior School</a:t>
            </a:r>
            <a:endParaRPr/>
          </a:p>
          <a:p>
            <a:pPr marL="0" marR="0" lvl="0" indent="0" algn="ctr" rtl="0">
              <a:lnSpc>
                <a:spcPct val="100000"/>
              </a:lnSpc>
              <a:spcBef>
                <a:spcPts val="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Greasby Junior School (22-23)</a:t>
            </a:r>
            <a:endParaRPr/>
          </a:p>
          <a:p>
            <a:pPr marL="0" marR="0" lvl="0" indent="0" algn="ctr" rtl="0">
              <a:lnSpc>
                <a:spcPct val="100000"/>
              </a:lnSpc>
              <a:spcBef>
                <a:spcPts val="0"/>
              </a:spcBef>
              <a:spcAft>
                <a:spcPts val="0"/>
              </a:spcAft>
              <a:buClr>
                <a:schemeClr val="dk1"/>
              </a:buClr>
              <a:buSzPts val="2000"/>
              <a:buFont typeface="Arial"/>
              <a:buNone/>
            </a:pPr>
            <a:endParaRPr sz="20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Brackenwood Junior School has been part of the Oak Trees Multi Academy Trust since January 2021.  We attend various events with our partner schools including:</a:t>
            </a:r>
            <a:endParaRPr sz="12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a:solidFill>
                <a:schemeClr val="dk1"/>
              </a:solidFill>
              <a:latin typeface="Arial"/>
              <a:ea typeface="Arial"/>
              <a:cs typeface="Arial"/>
              <a:sym typeface="Arial"/>
            </a:endParaRPr>
          </a:p>
          <a:p>
            <a:pPr marL="0" marR="0" lvl="0" indent="-114300" algn="ctr" rtl="0">
              <a:lnSpc>
                <a:spcPct val="100000"/>
              </a:lnSpc>
              <a:spcBef>
                <a:spcPts val="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MAT Sports Festival</a:t>
            </a:r>
            <a:endParaRPr/>
          </a:p>
          <a:p>
            <a:pPr marL="0" marR="0" lvl="0" indent="-114300" algn="ctr" rtl="0">
              <a:lnSpc>
                <a:spcPct val="100000"/>
              </a:lnSpc>
              <a:spcBef>
                <a:spcPts val="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MAT Science Event</a:t>
            </a:r>
            <a:endParaRPr/>
          </a:p>
          <a:p>
            <a:pPr marL="0" marR="0" lvl="0" indent="-114300" algn="ctr" rtl="0">
              <a:lnSpc>
                <a:spcPct val="100000"/>
              </a:lnSpc>
              <a:spcBef>
                <a:spcPts val="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MAT Cross-country race</a:t>
            </a:r>
            <a:endParaRPr/>
          </a:p>
          <a:p>
            <a:pPr marL="0" marR="0" lvl="0" indent="-114300" algn="ctr" rtl="0">
              <a:lnSpc>
                <a:spcPct val="100000"/>
              </a:lnSpc>
              <a:spcBef>
                <a:spcPts val="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AmaSing</a:t>
            </a:r>
            <a:endParaRPr/>
          </a:p>
          <a:p>
            <a:pPr marL="0" marR="0" lvl="0" indent="-114300" algn="ctr" rtl="0">
              <a:lnSpc>
                <a:spcPct val="100000"/>
              </a:lnSpc>
              <a:spcBef>
                <a:spcPts val="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Unilever project</a:t>
            </a:r>
            <a:endParaRPr/>
          </a:p>
          <a:p>
            <a:pPr marL="0" marR="0" lvl="0" indent="-114300" algn="ctr" rtl="0">
              <a:lnSpc>
                <a:spcPct val="100000"/>
              </a:lnSpc>
              <a:spcBef>
                <a:spcPts val="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Theme weeks (Black History Week, STEM week)</a:t>
            </a:r>
            <a:endParaRPr/>
          </a:p>
          <a:p>
            <a:pPr marL="0" marR="0" lvl="0" indent="-114300" algn="ctr" rtl="0">
              <a:lnSpc>
                <a:spcPct val="100000"/>
              </a:lnSpc>
              <a:spcBef>
                <a:spcPts val="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Oak Trees Challenge</a:t>
            </a:r>
            <a:endParaRPr/>
          </a:p>
          <a:p>
            <a:pPr marL="0" marR="0" lvl="0" indent="0" algn="ctr" rtl="0">
              <a:lnSpc>
                <a:spcPct val="100000"/>
              </a:lnSpc>
              <a:spcBef>
                <a:spcPts val="0"/>
              </a:spcBef>
              <a:spcAft>
                <a:spcPts val="0"/>
              </a:spcAft>
              <a:buClr>
                <a:schemeClr val="dk1"/>
              </a:buClr>
              <a:buSzPts val="1200"/>
              <a:buFont typeface="Arial"/>
              <a:buNone/>
            </a:pPr>
            <a:endParaRPr sz="12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CEO – Mr Tony Lacey</a:t>
            </a:r>
            <a:endParaRPr/>
          </a:p>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School Improvement Partner – Adrian Martin</a:t>
            </a:r>
            <a:endParaRPr/>
          </a:p>
          <a:p>
            <a:pPr marL="0" marR="0" lvl="0" indent="0" algn="ctr" rtl="0">
              <a:lnSpc>
                <a:spcPct val="100000"/>
              </a:lnSpc>
              <a:spcBef>
                <a:spcPts val="0"/>
              </a:spcBef>
              <a:spcAft>
                <a:spcPts val="0"/>
              </a:spcAft>
              <a:buClr>
                <a:schemeClr val="dk1"/>
              </a:buClr>
              <a:buSzPts val="1800"/>
              <a:buFont typeface="Arial"/>
              <a:buNone/>
            </a:pPr>
            <a:endParaRPr sz="18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600"/>
              <a:buFont typeface="Arial"/>
              <a:buNone/>
            </a:pPr>
            <a:endParaRPr sz="6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200"/>
              <a:buFont typeface="Arial"/>
              <a:buNone/>
            </a:pPr>
            <a:endParaRPr sz="12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200" b="1" i="0" u="none">
              <a:solidFill>
                <a:schemeClr val="dk1"/>
              </a:solidFill>
              <a:latin typeface="Arial"/>
              <a:ea typeface="Arial"/>
              <a:cs typeface="Arial"/>
              <a:sym typeface="Arial"/>
            </a:endParaRPr>
          </a:p>
        </p:txBody>
      </p:sp>
      <p:pic>
        <p:nvPicPr>
          <p:cNvPr id="464" name="Google Shape;464;p3"/>
          <p:cNvPicPr preferRelativeResize="0"/>
          <p:nvPr/>
        </p:nvPicPr>
        <p:blipFill rotWithShape="1">
          <a:blip r:embed="rId4">
            <a:alphaModFix/>
          </a:blip>
          <a:srcRect/>
          <a:stretch/>
        </p:blipFill>
        <p:spPr>
          <a:xfrm>
            <a:off x="1042987" y="1196975"/>
            <a:ext cx="1509712" cy="1655762"/>
          </a:xfrm>
          <a:prstGeom prst="rect">
            <a:avLst/>
          </a:prstGeom>
          <a:noFill/>
          <a:ln>
            <a:noFill/>
          </a:ln>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4"/>
          <p:cNvSpPr txBox="1">
            <a:spLocks noGrp="1"/>
          </p:cNvSpPr>
          <p:nvPr>
            <p:ph type="body" idx="1"/>
          </p:nvPr>
        </p:nvSpPr>
        <p:spPr>
          <a:xfrm>
            <a:off x="755650" y="1125537"/>
            <a:ext cx="7848600" cy="53276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1"/>
              </a:buClr>
              <a:buSzPts val="3200"/>
              <a:buFont typeface="Noto Sans Symbols"/>
              <a:buNone/>
            </a:pPr>
            <a:r>
              <a:rPr lang="en-US" sz="4000" b="1" i="0" u="none">
                <a:solidFill>
                  <a:srgbClr val="404040"/>
                </a:solidFill>
                <a:latin typeface="Arial"/>
                <a:ea typeface="Arial"/>
                <a:cs typeface="Arial"/>
                <a:sym typeface="Arial"/>
              </a:rPr>
              <a:t>Vision and Values</a:t>
            </a:r>
            <a:endParaRPr/>
          </a:p>
          <a:p>
            <a:pPr marL="0" marR="0" lvl="0" indent="0" algn="ctr" rtl="0">
              <a:lnSpc>
                <a:spcPct val="100000"/>
              </a:lnSpc>
              <a:spcBef>
                <a:spcPts val="1000"/>
              </a:spcBef>
              <a:spcAft>
                <a:spcPts val="0"/>
              </a:spcAft>
              <a:buClr>
                <a:schemeClr val="accent1"/>
              </a:buClr>
              <a:buSzPts val="1760"/>
              <a:buFont typeface="Noto Sans Symbols"/>
              <a:buNone/>
            </a:pPr>
            <a:r>
              <a:rPr lang="en-US" sz="2200" b="1" i="0" u="none">
                <a:solidFill>
                  <a:srgbClr val="404040"/>
                </a:solidFill>
                <a:latin typeface="Trebuchet MS"/>
                <a:ea typeface="Trebuchet MS"/>
                <a:cs typeface="Trebuchet MS"/>
                <a:sym typeface="Trebuchet MS"/>
              </a:rPr>
              <a:t> </a:t>
            </a:r>
            <a:r>
              <a:rPr lang="en-US" sz="2200" b="1" i="0" u="sng">
                <a:solidFill>
                  <a:srgbClr val="404040"/>
                </a:solidFill>
                <a:latin typeface="Arial"/>
                <a:ea typeface="Arial"/>
                <a:cs typeface="Arial"/>
                <a:sym typeface="Arial"/>
              </a:rPr>
              <a:t>Our Vision</a:t>
            </a:r>
            <a:endParaRPr sz="2200" b="0" i="0" u="none">
              <a:solidFill>
                <a:srgbClr val="404040"/>
              </a:solidFill>
              <a:latin typeface="Arial"/>
              <a:ea typeface="Arial"/>
              <a:cs typeface="Arial"/>
              <a:sym typeface="Arial"/>
            </a:endParaRPr>
          </a:p>
          <a:p>
            <a:pPr marL="0" marR="0" lvl="0" indent="0" algn="ctr" rtl="0">
              <a:lnSpc>
                <a:spcPct val="100000"/>
              </a:lnSpc>
              <a:spcBef>
                <a:spcPts val="1000"/>
              </a:spcBef>
              <a:spcAft>
                <a:spcPts val="0"/>
              </a:spcAft>
              <a:buClr>
                <a:schemeClr val="accent1"/>
              </a:buClr>
              <a:buSzPts val="1760"/>
              <a:buFont typeface="Noto Sans Symbols"/>
              <a:buNone/>
            </a:pPr>
            <a:r>
              <a:rPr lang="en-US" sz="2200" b="1" i="0" u="none">
                <a:solidFill>
                  <a:srgbClr val="404040"/>
                </a:solidFill>
                <a:latin typeface="Arial"/>
                <a:ea typeface="Arial"/>
                <a:cs typeface="Arial"/>
                <a:sym typeface="Arial"/>
              </a:rPr>
              <a:t>‘We believe in the power and potential of people’</a:t>
            </a:r>
            <a:endParaRPr sz="2200" b="0" i="0" u="none">
              <a:solidFill>
                <a:srgbClr val="404040"/>
              </a:solidFill>
              <a:latin typeface="Arial"/>
              <a:ea typeface="Arial"/>
              <a:cs typeface="Arial"/>
              <a:sym typeface="Arial"/>
            </a:endParaRPr>
          </a:p>
          <a:p>
            <a:pPr marL="0" marR="0" lvl="0" indent="0" algn="ctr" rtl="0">
              <a:lnSpc>
                <a:spcPct val="100000"/>
              </a:lnSpc>
              <a:spcBef>
                <a:spcPts val="1000"/>
              </a:spcBef>
              <a:spcAft>
                <a:spcPts val="0"/>
              </a:spcAft>
              <a:buClr>
                <a:schemeClr val="accent1"/>
              </a:buClr>
              <a:buSzPts val="1760"/>
              <a:buFont typeface="Noto Sans Symbols"/>
              <a:buNone/>
            </a:pPr>
            <a:r>
              <a:rPr lang="en-US" sz="2200" b="1" i="0" u="sng">
                <a:solidFill>
                  <a:srgbClr val="404040"/>
                </a:solidFill>
                <a:latin typeface="Arial"/>
                <a:ea typeface="Arial"/>
                <a:cs typeface="Arial"/>
                <a:sym typeface="Arial"/>
              </a:rPr>
              <a:t>Our Mission/Values</a:t>
            </a:r>
            <a:endParaRPr sz="2200" b="0" i="0" u="none">
              <a:solidFill>
                <a:srgbClr val="404040"/>
              </a:solidFill>
              <a:latin typeface="Arial"/>
              <a:ea typeface="Arial"/>
              <a:cs typeface="Arial"/>
              <a:sym typeface="Arial"/>
            </a:endParaRPr>
          </a:p>
          <a:p>
            <a:pPr marL="0" marR="0" lvl="0" indent="0" algn="l" rtl="0">
              <a:lnSpc>
                <a:spcPct val="100000"/>
              </a:lnSpc>
              <a:spcBef>
                <a:spcPts val="1000"/>
              </a:spcBef>
              <a:spcAft>
                <a:spcPts val="0"/>
              </a:spcAft>
              <a:buClr>
                <a:schemeClr val="accent1"/>
              </a:buClr>
              <a:buSzPts val="1760"/>
              <a:buFont typeface="Noto Sans Symbols"/>
              <a:buNone/>
            </a:pPr>
            <a:r>
              <a:rPr lang="en-US" sz="2200" b="1" i="0" u="none">
                <a:solidFill>
                  <a:srgbClr val="404040"/>
                </a:solidFill>
                <a:latin typeface="Arial"/>
                <a:ea typeface="Arial"/>
                <a:cs typeface="Arial"/>
                <a:sym typeface="Arial"/>
              </a:rPr>
              <a:t>                          C</a:t>
            </a:r>
            <a:r>
              <a:rPr lang="en-US" sz="2200" b="0" i="0" u="none">
                <a:solidFill>
                  <a:srgbClr val="404040"/>
                </a:solidFill>
                <a:latin typeface="Arial"/>
                <a:ea typeface="Arial"/>
                <a:cs typeface="Arial"/>
                <a:sym typeface="Arial"/>
              </a:rPr>
              <a:t>o-operate and collaborate</a:t>
            </a:r>
            <a:endParaRPr/>
          </a:p>
          <a:p>
            <a:pPr marL="0" marR="0" lvl="0" indent="0" algn="l" rtl="0">
              <a:lnSpc>
                <a:spcPct val="100000"/>
              </a:lnSpc>
              <a:spcBef>
                <a:spcPts val="1000"/>
              </a:spcBef>
              <a:spcAft>
                <a:spcPts val="0"/>
              </a:spcAft>
              <a:buClr>
                <a:schemeClr val="accent1"/>
              </a:buClr>
              <a:buSzPts val="1760"/>
              <a:buFont typeface="Noto Sans Symbols"/>
              <a:buNone/>
            </a:pPr>
            <a:r>
              <a:rPr lang="en-US" sz="2200" b="1" i="0" u="none">
                <a:solidFill>
                  <a:srgbClr val="404040"/>
                </a:solidFill>
                <a:latin typeface="Arial"/>
                <a:ea typeface="Arial"/>
                <a:cs typeface="Arial"/>
                <a:sym typeface="Arial"/>
              </a:rPr>
              <a:t>                          A</a:t>
            </a:r>
            <a:r>
              <a:rPr lang="en-US" sz="2200" b="0" i="0" u="none">
                <a:solidFill>
                  <a:srgbClr val="404040"/>
                </a:solidFill>
                <a:latin typeface="Arial"/>
                <a:ea typeface="Arial"/>
                <a:cs typeface="Arial"/>
                <a:sym typeface="Arial"/>
              </a:rPr>
              <a:t>chieve excellence for all</a:t>
            </a:r>
            <a:endParaRPr/>
          </a:p>
          <a:p>
            <a:pPr marL="0" marR="0" lvl="0" indent="0" algn="l" rtl="0">
              <a:lnSpc>
                <a:spcPct val="100000"/>
              </a:lnSpc>
              <a:spcBef>
                <a:spcPts val="1000"/>
              </a:spcBef>
              <a:spcAft>
                <a:spcPts val="0"/>
              </a:spcAft>
              <a:buClr>
                <a:schemeClr val="accent1"/>
              </a:buClr>
              <a:buSzPts val="1760"/>
              <a:buFont typeface="Noto Sans Symbols"/>
              <a:buNone/>
            </a:pPr>
            <a:r>
              <a:rPr lang="en-US" sz="2200" b="1" i="0" u="none">
                <a:solidFill>
                  <a:srgbClr val="404040"/>
                </a:solidFill>
                <a:latin typeface="Arial"/>
                <a:ea typeface="Arial"/>
                <a:cs typeface="Arial"/>
                <a:sym typeface="Arial"/>
              </a:rPr>
              <a:t>                          R</a:t>
            </a:r>
            <a:r>
              <a:rPr lang="en-US" sz="2200" b="0" i="0" u="none">
                <a:solidFill>
                  <a:srgbClr val="404040"/>
                </a:solidFill>
                <a:latin typeface="Arial"/>
                <a:ea typeface="Arial"/>
                <a:cs typeface="Arial"/>
                <a:sym typeface="Arial"/>
              </a:rPr>
              <a:t>aise aspirations and inspire imaginations</a:t>
            </a:r>
            <a:endParaRPr/>
          </a:p>
          <a:p>
            <a:pPr marL="0" marR="0" lvl="0" indent="0" algn="l" rtl="0">
              <a:lnSpc>
                <a:spcPct val="100000"/>
              </a:lnSpc>
              <a:spcBef>
                <a:spcPts val="1000"/>
              </a:spcBef>
              <a:spcAft>
                <a:spcPts val="0"/>
              </a:spcAft>
              <a:buClr>
                <a:schemeClr val="accent1"/>
              </a:buClr>
              <a:buSzPts val="1760"/>
              <a:buFont typeface="Noto Sans Symbols"/>
              <a:buNone/>
            </a:pPr>
            <a:r>
              <a:rPr lang="en-US" sz="2200" b="1" i="0" u="none">
                <a:solidFill>
                  <a:srgbClr val="404040"/>
                </a:solidFill>
                <a:latin typeface="Arial"/>
                <a:ea typeface="Arial"/>
                <a:cs typeface="Arial"/>
                <a:sym typeface="Arial"/>
              </a:rPr>
              <a:t>                          E</a:t>
            </a:r>
            <a:r>
              <a:rPr lang="en-US" sz="2200" b="0" i="0" u="none">
                <a:solidFill>
                  <a:srgbClr val="404040"/>
                </a:solidFill>
                <a:latin typeface="Arial"/>
                <a:ea typeface="Arial"/>
                <a:cs typeface="Arial"/>
                <a:sym typeface="Arial"/>
              </a:rPr>
              <a:t>xplore new interests and new ideas</a:t>
            </a:r>
            <a:endParaRPr/>
          </a:p>
          <a:p>
            <a:pPr marL="342900" marR="0" lvl="0" indent="-231140" algn="l" rtl="0">
              <a:spcBef>
                <a:spcPts val="1000"/>
              </a:spcBef>
              <a:spcAft>
                <a:spcPts val="0"/>
              </a:spcAft>
              <a:buClr>
                <a:schemeClr val="accent1"/>
              </a:buClr>
              <a:buSzPts val="1760"/>
              <a:buFont typeface="Noto Sans Symbols"/>
              <a:buNone/>
            </a:pPr>
            <a:endParaRPr sz="2200" b="0" i="0" u="none">
              <a:solidFill>
                <a:srgbClr val="404040"/>
              </a:solidFill>
              <a:latin typeface="Arial"/>
              <a:ea typeface="Arial"/>
              <a:cs typeface="Arial"/>
              <a:sym typeface="Arial"/>
            </a:endParaRPr>
          </a:p>
        </p:txBody>
      </p:sp>
      <p:pic>
        <p:nvPicPr>
          <p:cNvPr id="470" name="Google Shape;470;p4" descr="Oak Trees_part of logo_CMYK-01"/>
          <p:cNvPicPr preferRelativeResize="0"/>
          <p:nvPr/>
        </p:nvPicPr>
        <p:blipFill rotWithShape="1">
          <a:blip r:embed="rId3">
            <a:alphaModFix/>
          </a:blip>
          <a:srcRect/>
          <a:stretch/>
        </p:blipFill>
        <p:spPr>
          <a:xfrm>
            <a:off x="7107237" y="496887"/>
            <a:ext cx="1508125" cy="1751012"/>
          </a:xfrm>
          <a:prstGeom prst="rect">
            <a:avLst/>
          </a:prstGeom>
          <a:noFill/>
          <a:ln>
            <a:noFill/>
          </a:ln>
        </p:spPr>
      </p:pic>
      <p:pic>
        <p:nvPicPr>
          <p:cNvPr id="471" name="Google Shape;471;p4"/>
          <p:cNvPicPr preferRelativeResize="0"/>
          <p:nvPr/>
        </p:nvPicPr>
        <p:blipFill rotWithShape="1">
          <a:blip r:embed="rId4">
            <a:alphaModFix/>
          </a:blip>
          <a:srcRect/>
          <a:stretch/>
        </p:blipFill>
        <p:spPr>
          <a:xfrm>
            <a:off x="755650" y="620712"/>
            <a:ext cx="1439862" cy="1717675"/>
          </a:xfrm>
          <a:prstGeom prst="rect">
            <a:avLst/>
          </a:prstGeom>
          <a:noFill/>
          <a:ln>
            <a:noFill/>
          </a:ln>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5"/>
          <p:cNvSpPr txBox="1"/>
          <p:nvPr/>
        </p:nvSpPr>
        <p:spPr>
          <a:xfrm>
            <a:off x="395287" y="981075"/>
            <a:ext cx="8353425" cy="19383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000"/>
              <a:buFont typeface="Arial"/>
              <a:buNone/>
            </a:pPr>
            <a:endParaRPr sz="40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4000"/>
              <a:buFont typeface="Arial"/>
              <a:buNone/>
            </a:pPr>
            <a:endParaRPr sz="40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4000" b="1" i="0" u="none">
              <a:solidFill>
                <a:schemeClr val="dk1"/>
              </a:solidFill>
              <a:latin typeface="Arial"/>
              <a:ea typeface="Arial"/>
              <a:cs typeface="Arial"/>
              <a:sym typeface="Arial"/>
            </a:endParaRPr>
          </a:p>
        </p:txBody>
      </p:sp>
      <p:sp>
        <p:nvSpPr>
          <p:cNvPr id="478" name="Google Shape;478;p5"/>
          <p:cNvSpPr txBox="1"/>
          <p:nvPr/>
        </p:nvSpPr>
        <p:spPr>
          <a:xfrm>
            <a:off x="395287" y="1643062"/>
            <a:ext cx="8353425" cy="41544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200"/>
              <a:buFont typeface="Arial"/>
              <a:buNone/>
            </a:pPr>
            <a:r>
              <a:rPr lang="en-US" sz="2200" b="1" i="0" u="none">
                <a:solidFill>
                  <a:schemeClr val="dk1"/>
                </a:solidFill>
                <a:latin typeface="Arial"/>
                <a:ea typeface="Arial"/>
                <a:cs typeface="Arial"/>
                <a:sym typeface="Arial"/>
              </a:rPr>
              <a:t>Executive Headteacher: </a:t>
            </a:r>
            <a:r>
              <a:rPr lang="en-US" sz="2200" b="0" i="0" u="none">
                <a:solidFill>
                  <a:schemeClr val="dk1"/>
                </a:solidFill>
                <a:latin typeface="Arial"/>
                <a:ea typeface="Arial"/>
                <a:cs typeface="Arial"/>
                <a:sym typeface="Arial"/>
              </a:rPr>
              <a:t>Mrs C Arnold</a:t>
            </a:r>
            <a:endParaRPr/>
          </a:p>
          <a:p>
            <a:pPr marL="0" marR="0" lvl="0" indent="0" algn="ctr" rtl="0">
              <a:lnSpc>
                <a:spcPct val="100000"/>
              </a:lnSpc>
              <a:spcBef>
                <a:spcPts val="0"/>
              </a:spcBef>
              <a:spcAft>
                <a:spcPts val="0"/>
              </a:spcAft>
              <a:buClr>
                <a:schemeClr val="dk1"/>
              </a:buClr>
              <a:buSzPts val="2200"/>
              <a:buFont typeface="Arial"/>
              <a:buNone/>
            </a:pPr>
            <a:endParaRPr sz="22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200"/>
              <a:buFont typeface="Arial"/>
              <a:buNone/>
            </a:pPr>
            <a:r>
              <a:rPr lang="en-US" sz="2200" b="1" i="0" u="none">
                <a:solidFill>
                  <a:schemeClr val="dk1"/>
                </a:solidFill>
                <a:latin typeface="Arial"/>
                <a:ea typeface="Arial"/>
                <a:cs typeface="Arial"/>
                <a:sym typeface="Arial"/>
              </a:rPr>
              <a:t>Deputy Head/SENDco</a:t>
            </a:r>
            <a:r>
              <a:rPr lang="en-US" sz="2200" b="0" i="0" u="none">
                <a:solidFill>
                  <a:schemeClr val="dk1"/>
                </a:solidFill>
                <a:latin typeface="Arial"/>
                <a:ea typeface="Arial"/>
                <a:cs typeface="Arial"/>
                <a:sym typeface="Arial"/>
              </a:rPr>
              <a:t>: Miss R Fry</a:t>
            </a:r>
            <a:endParaRPr/>
          </a:p>
          <a:p>
            <a:pPr marL="0" marR="0" lvl="0" indent="0" algn="ctr" rtl="0">
              <a:lnSpc>
                <a:spcPct val="100000"/>
              </a:lnSpc>
              <a:spcBef>
                <a:spcPts val="0"/>
              </a:spcBef>
              <a:spcAft>
                <a:spcPts val="0"/>
              </a:spcAft>
              <a:buClr>
                <a:schemeClr val="dk1"/>
              </a:buClr>
              <a:buSzPts val="2200"/>
              <a:buFont typeface="Arial"/>
              <a:buNone/>
            </a:pPr>
            <a:endParaRPr sz="22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200"/>
              <a:buFont typeface="Arial"/>
              <a:buNone/>
            </a:pPr>
            <a:r>
              <a:rPr lang="en-US" sz="2200" b="1" i="0" u="none">
                <a:solidFill>
                  <a:schemeClr val="dk1"/>
                </a:solidFill>
                <a:latin typeface="Arial"/>
                <a:ea typeface="Arial"/>
                <a:cs typeface="Arial"/>
                <a:sym typeface="Arial"/>
              </a:rPr>
              <a:t>Assistant Head</a:t>
            </a:r>
            <a:r>
              <a:rPr lang="en-US" sz="2200" b="0" i="0" u="none">
                <a:solidFill>
                  <a:schemeClr val="dk1"/>
                </a:solidFill>
                <a:latin typeface="Arial"/>
                <a:ea typeface="Arial"/>
                <a:cs typeface="Arial"/>
                <a:sym typeface="Arial"/>
              </a:rPr>
              <a:t>: Mrs S Lees (maternity leave)</a:t>
            </a:r>
            <a:endParaRPr/>
          </a:p>
          <a:p>
            <a:pPr marL="0" marR="0" lvl="0" indent="0" algn="ctr" rtl="0">
              <a:lnSpc>
                <a:spcPct val="100000"/>
              </a:lnSpc>
              <a:spcBef>
                <a:spcPts val="0"/>
              </a:spcBef>
              <a:spcAft>
                <a:spcPts val="0"/>
              </a:spcAft>
              <a:buClr>
                <a:schemeClr val="dk1"/>
              </a:buClr>
              <a:buSzPts val="2200"/>
              <a:buFont typeface="Arial"/>
              <a:buNone/>
            </a:pPr>
            <a:endParaRPr sz="22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200"/>
              <a:buFont typeface="Arial"/>
              <a:buNone/>
            </a:pPr>
            <a:r>
              <a:rPr lang="en-US" sz="2200" b="1" i="0" u="none">
                <a:solidFill>
                  <a:schemeClr val="dk1"/>
                </a:solidFill>
                <a:latin typeface="Arial"/>
                <a:ea typeface="Arial"/>
                <a:cs typeface="Arial"/>
                <a:sym typeface="Arial"/>
              </a:rPr>
              <a:t>Senior Leader/SENDco: </a:t>
            </a:r>
            <a:r>
              <a:rPr lang="en-US" sz="2200" b="0" i="0" u="none">
                <a:solidFill>
                  <a:schemeClr val="dk1"/>
                </a:solidFill>
                <a:latin typeface="Arial"/>
                <a:ea typeface="Arial"/>
                <a:cs typeface="Arial"/>
                <a:sym typeface="Arial"/>
              </a:rPr>
              <a:t>Mrs C Balmer</a:t>
            </a:r>
            <a:endParaRPr/>
          </a:p>
          <a:p>
            <a:pPr marL="0" marR="0" lvl="0" indent="0" algn="ctr" rtl="0">
              <a:lnSpc>
                <a:spcPct val="100000"/>
              </a:lnSpc>
              <a:spcBef>
                <a:spcPts val="0"/>
              </a:spcBef>
              <a:spcAft>
                <a:spcPts val="0"/>
              </a:spcAft>
              <a:buClr>
                <a:schemeClr val="dk1"/>
              </a:buClr>
              <a:buSzPts val="2200"/>
              <a:buFont typeface="Arial"/>
              <a:buNone/>
            </a:pPr>
            <a:endParaRPr sz="22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200"/>
              <a:buFont typeface="Arial"/>
              <a:buNone/>
            </a:pPr>
            <a:endParaRPr sz="22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200"/>
              <a:buFont typeface="Arial"/>
              <a:buNone/>
            </a:pPr>
            <a:r>
              <a:rPr lang="en-US" sz="2200" b="1" i="0" u="none">
                <a:solidFill>
                  <a:schemeClr val="dk1"/>
                </a:solidFill>
                <a:latin typeface="Arial"/>
                <a:ea typeface="Arial"/>
                <a:cs typeface="Arial"/>
                <a:sym typeface="Arial"/>
              </a:rPr>
              <a:t>Office Staff:-</a:t>
            </a:r>
            <a:endParaRPr/>
          </a:p>
          <a:p>
            <a:pPr marL="0" marR="0" lvl="0" indent="0" algn="ctr" rtl="0">
              <a:lnSpc>
                <a:spcPct val="10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Mrs E Nicol (School Business Manager), Mrs J Johnson, Mrs S Jadeja</a:t>
            </a:r>
            <a:endParaRPr/>
          </a:p>
        </p:txBody>
      </p:sp>
      <p:sp>
        <p:nvSpPr>
          <p:cNvPr id="479" name="Google Shape;479;p5"/>
          <p:cNvSpPr txBox="1"/>
          <p:nvPr/>
        </p:nvSpPr>
        <p:spPr>
          <a:xfrm>
            <a:off x="1116012" y="319087"/>
            <a:ext cx="6911975" cy="12922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200"/>
              <a:buFont typeface="Arial"/>
              <a:buNone/>
            </a:pPr>
            <a:r>
              <a:rPr lang="en-US" sz="3200" b="1" i="0" u="none">
                <a:solidFill>
                  <a:schemeClr val="dk1"/>
                </a:solidFill>
                <a:latin typeface="Arial"/>
                <a:ea typeface="Arial"/>
                <a:cs typeface="Arial"/>
                <a:sym typeface="Arial"/>
              </a:rPr>
              <a:t>Brackenwood Junior School</a:t>
            </a:r>
            <a:endParaRPr/>
          </a:p>
          <a:p>
            <a:pPr marL="0" marR="0" lvl="0" indent="0" algn="ctr" rtl="0">
              <a:lnSpc>
                <a:spcPct val="100000"/>
              </a:lnSpc>
              <a:spcBef>
                <a:spcPts val="0"/>
              </a:spcBef>
              <a:spcAft>
                <a:spcPts val="0"/>
              </a:spcAft>
              <a:buClr>
                <a:schemeClr val="dk1"/>
              </a:buClr>
              <a:buSzPts val="1400"/>
              <a:buFont typeface="Arial"/>
              <a:buNone/>
            </a:pPr>
            <a:endParaRPr sz="14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3200"/>
              <a:buFont typeface="Arial"/>
              <a:buNone/>
            </a:pPr>
            <a:r>
              <a:rPr lang="en-US" sz="3200" b="1" i="0" u="none">
                <a:solidFill>
                  <a:schemeClr val="dk1"/>
                </a:solidFill>
                <a:latin typeface="Arial"/>
                <a:ea typeface="Arial"/>
                <a:cs typeface="Arial"/>
                <a:sym typeface="Arial"/>
              </a:rPr>
              <a:t>Who’s Who?</a:t>
            </a:r>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6"/>
          <p:cNvSpPr txBox="1"/>
          <p:nvPr/>
        </p:nvSpPr>
        <p:spPr>
          <a:xfrm>
            <a:off x="395287" y="995362"/>
            <a:ext cx="8353425" cy="19383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000"/>
              <a:buFont typeface="Arial"/>
              <a:buNone/>
            </a:pPr>
            <a:endParaRPr sz="40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4000"/>
              <a:buFont typeface="Arial"/>
              <a:buNone/>
            </a:pPr>
            <a:endParaRPr sz="40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4000" b="1" i="0" u="none">
              <a:solidFill>
                <a:schemeClr val="dk1"/>
              </a:solidFill>
              <a:latin typeface="Arial"/>
              <a:ea typeface="Arial"/>
              <a:cs typeface="Arial"/>
              <a:sym typeface="Arial"/>
            </a:endParaRPr>
          </a:p>
        </p:txBody>
      </p:sp>
      <p:sp>
        <p:nvSpPr>
          <p:cNvPr id="486" name="Google Shape;486;p6"/>
          <p:cNvSpPr txBox="1"/>
          <p:nvPr/>
        </p:nvSpPr>
        <p:spPr>
          <a:xfrm>
            <a:off x="1116012" y="1717675"/>
            <a:ext cx="6912000" cy="2801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200"/>
              <a:buFont typeface="Arial"/>
              <a:buNone/>
            </a:pPr>
            <a:r>
              <a:rPr lang="en-US" sz="3200" b="1" i="0" u="none">
                <a:solidFill>
                  <a:schemeClr val="dk1"/>
                </a:solidFill>
                <a:latin typeface="Arial"/>
                <a:ea typeface="Arial"/>
                <a:cs typeface="Arial"/>
                <a:sym typeface="Arial"/>
              </a:rPr>
              <a:t>Brackenwood Junior School</a:t>
            </a:r>
            <a:endParaRPr/>
          </a:p>
          <a:p>
            <a:pPr marL="0" marR="0" lvl="0" indent="0" algn="ctr" rtl="0">
              <a:lnSpc>
                <a:spcPct val="100000"/>
              </a:lnSpc>
              <a:spcBef>
                <a:spcPts val="0"/>
              </a:spcBef>
              <a:spcAft>
                <a:spcPts val="0"/>
              </a:spcAft>
              <a:buClr>
                <a:schemeClr val="dk1"/>
              </a:buClr>
              <a:buSzPts val="3200"/>
              <a:buFont typeface="Arial"/>
              <a:buNone/>
            </a:pPr>
            <a:endParaRPr sz="32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200"/>
              <a:buFont typeface="Arial"/>
              <a:buNone/>
            </a:pPr>
            <a:r>
              <a:rPr lang="en-US" sz="2200" b="0" i="0" u="sng">
                <a:solidFill>
                  <a:schemeClr val="dk1"/>
                </a:solidFill>
                <a:latin typeface="Arial"/>
                <a:ea typeface="Arial"/>
                <a:cs typeface="Arial"/>
                <a:sym typeface="Arial"/>
              </a:rPr>
              <a:t>Year 3 Staff</a:t>
            </a:r>
            <a:endParaRPr sz="2200" b="0" i="0" u="sng">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200"/>
              <a:buFont typeface="Arial"/>
              <a:buNone/>
            </a:pPr>
            <a:endParaRPr sz="2200" u="sng">
              <a:solidFill>
                <a:schemeClr val="dk1"/>
              </a:solidFill>
            </a:endParaRPr>
          </a:p>
          <a:p>
            <a:pPr marL="0" marR="0" lvl="0" indent="0" algn="ctr" rtl="0">
              <a:lnSpc>
                <a:spcPct val="10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Teachers -Miss Worthington, Mrs Cartner</a:t>
            </a:r>
            <a:endParaRPr/>
          </a:p>
          <a:p>
            <a:pPr marL="0" marR="0" lvl="0" indent="0" algn="ctr" rtl="0">
              <a:lnSpc>
                <a:spcPct val="10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Teaching Assistants - Mrs Case and Miss Jones</a:t>
            </a:r>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7"/>
          <p:cNvSpPr txBox="1"/>
          <p:nvPr/>
        </p:nvSpPr>
        <p:spPr>
          <a:xfrm>
            <a:off x="395287" y="404812"/>
            <a:ext cx="8353500" cy="5602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600"/>
              <a:buFont typeface="Arial"/>
              <a:buNone/>
            </a:pPr>
            <a:r>
              <a:rPr lang="en-US" sz="3600" b="1" i="0" u="sng">
                <a:solidFill>
                  <a:schemeClr val="dk1"/>
                </a:solidFill>
                <a:latin typeface="Arial"/>
                <a:ea typeface="Arial"/>
                <a:cs typeface="Arial"/>
                <a:sym typeface="Arial"/>
              </a:rPr>
              <a:t>Times of Day</a:t>
            </a:r>
            <a:endParaRPr/>
          </a:p>
          <a:p>
            <a:pPr marL="0" marR="0" lvl="0" indent="0" algn="ctr" rtl="0">
              <a:lnSpc>
                <a:spcPct val="100000"/>
              </a:lnSpc>
              <a:spcBef>
                <a:spcPts val="0"/>
              </a:spcBef>
              <a:spcAft>
                <a:spcPts val="0"/>
              </a:spcAft>
              <a:buClr>
                <a:schemeClr val="dk1"/>
              </a:buClr>
              <a:buSzPts val="3600"/>
              <a:buFont typeface="Arial"/>
              <a:buNone/>
            </a:pPr>
            <a:endParaRPr sz="3600" b="1" i="0" u="sng">
              <a:solidFill>
                <a:srgbClr val="FF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200"/>
              <a:buFont typeface="Arial"/>
              <a:buNone/>
            </a:pPr>
            <a:r>
              <a:rPr lang="en-US" sz="2200" b="1" i="0" u="none">
                <a:solidFill>
                  <a:schemeClr val="dk1"/>
                </a:solidFill>
                <a:latin typeface="Arial"/>
                <a:ea typeface="Arial"/>
                <a:cs typeface="Arial"/>
                <a:sym typeface="Arial"/>
              </a:rPr>
              <a:t>8:45 – Gates Open – children enter classrooms. Maths activities on arrival</a:t>
            </a:r>
            <a:endParaRPr/>
          </a:p>
          <a:p>
            <a:pPr marL="0" marR="0" lvl="0" indent="0" algn="ctr" rtl="0">
              <a:lnSpc>
                <a:spcPct val="100000"/>
              </a:lnSpc>
              <a:spcBef>
                <a:spcPts val="0"/>
              </a:spcBef>
              <a:spcAft>
                <a:spcPts val="0"/>
              </a:spcAft>
              <a:buClr>
                <a:schemeClr val="dk1"/>
              </a:buClr>
              <a:buSzPts val="2200"/>
              <a:buFont typeface="Arial"/>
              <a:buNone/>
            </a:pPr>
            <a:endParaRPr sz="22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200"/>
              <a:buFont typeface="Arial"/>
              <a:buNone/>
            </a:pPr>
            <a:r>
              <a:rPr lang="en-US" sz="2200" b="1">
                <a:solidFill>
                  <a:schemeClr val="dk1"/>
                </a:solidFill>
              </a:rPr>
              <a:t>8:55</a:t>
            </a:r>
            <a:r>
              <a:rPr lang="en-US" sz="2200" b="1" i="0" u="none">
                <a:solidFill>
                  <a:schemeClr val="dk1"/>
                </a:solidFill>
                <a:latin typeface="Arial"/>
                <a:ea typeface="Arial"/>
                <a:cs typeface="Arial"/>
                <a:sym typeface="Arial"/>
              </a:rPr>
              <a:t> – Registration </a:t>
            </a:r>
            <a:endParaRPr/>
          </a:p>
          <a:p>
            <a:pPr marL="0" marR="0" lvl="0" indent="0" algn="ctr" rtl="0">
              <a:lnSpc>
                <a:spcPct val="100000"/>
              </a:lnSpc>
              <a:spcBef>
                <a:spcPts val="0"/>
              </a:spcBef>
              <a:spcAft>
                <a:spcPts val="0"/>
              </a:spcAft>
              <a:buClr>
                <a:schemeClr val="dk1"/>
              </a:buClr>
              <a:buSzPts val="2200"/>
              <a:buFont typeface="Arial"/>
              <a:buNone/>
            </a:pPr>
            <a:endParaRPr sz="22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After this time all children should enter via the Main Entrance and report to School Office.</a:t>
            </a:r>
            <a:endParaRPr/>
          </a:p>
          <a:p>
            <a:pPr marL="0" marR="0" lvl="0" indent="0" algn="ctr" rtl="0">
              <a:lnSpc>
                <a:spcPct val="100000"/>
              </a:lnSpc>
              <a:spcBef>
                <a:spcPts val="0"/>
              </a:spcBef>
              <a:spcAft>
                <a:spcPts val="0"/>
              </a:spcAft>
              <a:buClr>
                <a:schemeClr val="dk1"/>
              </a:buClr>
              <a:buSzPts val="2200"/>
              <a:buFont typeface="Arial"/>
              <a:buNone/>
            </a:pPr>
            <a:endParaRPr sz="22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200"/>
              <a:buFont typeface="Arial"/>
              <a:buNone/>
            </a:pPr>
            <a:r>
              <a:rPr lang="en-US" sz="2200" b="1" i="0" u="none">
                <a:solidFill>
                  <a:schemeClr val="dk1"/>
                </a:solidFill>
                <a:latin typeface="Arial"/>
                <a:ea typeface="Arial"/>
                <a:cs typeface="Arial"/>
                <a:sym typeface="Arial"/>
              </a:rPr>
              <a:t>3:30 – End of school day</a:t>
            </a:r>
            <a:endParaRPr/>
          </a:p>
          <a:p>
            <a:pPr marL="0" marR="0" lvl="0" indent="0" algn="ctr" rtl="0">
              <a:lnSpc>
                <a:spcPct val="100000"/>
              </a:lnSpc>
              <a:spcBef>
                <a:spcPts val="0"/>
              </a:spcBef>
              <a:spcAft>
                <a:spcPts val="0"/>
              </a:spcAft>
              <a:buClr>
                <a:schemeClr val="dk1"/>
              </a:buClr>
              <a:buSzPts val="2200"/>
              <a:buFont typeface="Arial"/>
              <a:buNone/>
            </a:pPr>
            <a:endParaRPr sz="2200" b="1" i="0" u="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All absences </a:t>
            </a:r>
            <a:r>
              <a:rPr lang="en-US" sz="2200" b="0" i="0" u="sng">
                <a:solidFill>
                  <a:schemeClr val="dk1"/>
                </a:solidFill>
                <a:latin typeface="Arial"/>
                <a:ea typeface="Arial"/>
                <a:cs typeface="Arial"/>
                <a:sym typeface="Arial"/>
              </a:rPr>
              <a:t>must</a:t>
            </a:r>
            <a:r>
              <a:rPr lang="en-US" sz="2200" b="0" i="0" u="none">
                <a:solidFill>
                  <a:srgbClr val="00B050"/>
                </a:solidFill>
                <a:latin typeface="Arial"/>
                <a:ea typeface="Arial"/>
                <a:cs typeface="Arial"/>
                <a:sym typeface="Arial"/>
              </a:rPr>
              <a:t> </a:t>
            </a:r>
            <a:r>
              <a:rPr lang="en-US" sz="2200" b="0" i="0" u="none">
                <a:solidFill>
                  <a:schemeClr val="dk1"/>
                </a:solidFill>
                <a:latin typeface="Arial"/>
                <a:ea typeface="Arial"/>
                <a:cs typeface="Arial"/>
                <a:sym typeface="Arial"/>
              </a:rPr>
              <a:t>be reported to school office. If children are being picked up by someone else then please inform staff on the school gate or contact the school office. </a:t>
            </a:r>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8"/>
          <p:cNvSpPr txBox="1"/>
          <p:nvPr/>
        </p:nvSpPr>
        <p:spPr>
          <a:xfrm>
            <a:off x="395287" y="404812"/>
            <a:ext cx="8353425" cy="47402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600"/>
              <a:buFont typeface="Arial"/>
              <a:buNone/>
            </a:pPr>
            <a:r>
              <a:rPr lang="en-US" sz="3600" b="1" i="0" u="sng">
                <a:solidFill>
                  <a:schemeClr val="dk1"/>
                </a:solidFill>
                <a:latin typeface="Arial"/>
                <a:ea typeface="Arial"/>
                <a:cs typeface="Arial"/>
                <a:sym typeface="Arial"/>
              </a:rPr>
              <a:t>End of day arrangements</a:t>
            </a:r>
            <a:endParaRPr/>
          </a:p>
          <a:p>
            <a:pPr marL="0" marR="0" lvl="0" indent="0" algn="ctr" rtl="0">
              <a:lnSpc>
                <a:spcPct val="100000"/>
              </a:lnSpc>
              <a:spcBef>
                <a:spcPts val="0"/>
              </a:spcBef>
              <a:spcAft>
                <a:spcPts val="0"/>
              </a:spcAft>
              <a:buClr>
                <a:schemeClr val="dk1"/>
              </a:buClr>
              <a:buSzPts val="3600"/>
              <a:buFont typeface="Arial"/>
              <a:buNone/>
            </a:pPr>
            <a:endParaRPr sz="3600" b="1" i="0" u="sng">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endParaRPr sz="18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endParaRPr sz="18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Please ensure your child is closely supervised whilst still on school premises. We ask that playground equipment is not used at the end of the school day. </a:t>
            </a:r>
            <a:endParaRPr/>
          </a:p>
          <a:p>
            <a:pPr marL="0" marR="0" lvl="0" indent="0" algn="ctr" rtl="0">
              <a:lnSpc>
                <a:spcPct val="100000"/>
              </a:lnSpc>
              <a:spcBef>
                <a:spcPts val="0"/>
              </a:spcBef>
              <a:spcAft>
                <a:spcPts val="0"/>
              </a:spcAft>
              <a:buClr>
                <a:schemeClr val="dk1"/>
              </a:buClr>
              <a:buSzPts val="2200"/>
              <a:buFont typeface="Arial"/>
              <a:buNone/>
            </a:pPr>
            <a:endParaRPr sz="22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A letter has been sent home to clarify the end of day arrangements for your child/ren. Please confirm the collection arrangements for your child by </a:t>
            </a:r>
            <a:r>
              <a:rPr lang="en-US" sz="2200" b="1" i="0" u="none">
                <a:solidFill>
                  <a:schemeClr val="dk1"/>
                </a:solidFill>
                <a:latin typeface="Arial"/>
                <a:ea typeface="Arial"/>
                <a:cs typeface="Arial"/>
                <a:sym typeface="Arial"/>
              </a:rPr>
              <a:t>Friday 15</a:t>
            </a:r>
            <a:r>
              <a:rPr lang="en-US" sz="2200" b="1" i="0" u="none" baseline="30000">
                <a:solidFill>
                  <a:schemeClr val="dk1"/>
                </a:solidFill>
                <a:latin typeface="Arial"/>
                <a:ea typeface="Arial"/>
                <a:cs typeface="Arial"/>
                <a:sym typeface="Arial"/>
              </a:rPr>
              <a:t>th</a:t>
            </a:r>
            <a:r>
              <a:rPr lang="en-US" sz="2200" b="1" i="0" u="none">
                <a:solidFill>
                  <a:schemeClr val="dk1"/>
                </a:solidFill>
                <a:latin typeface="Arial"/>
                <a:ea typeface="Arial"/>
                <a:cs typeface="Arial"/>
                <a:sym typeface="Arial"/>
              </a:rPr>
              <a:t> July. </a:t>
            </a:r>
            <a:endParaRPr/>
          </a:p>
          <a:p>
            <a:pPr marL="0" marR="0" lvl="0" indent="0" algn="ctr" rtl="0">
              <a:lnSpc>
                <a:spcPct val="100000"/>
              </a:lnSpc>
              <a:spcBef>
                <a:spcPts val="0"/>
              </a:spcBef>
              <a:spcAft>
                <a:spcPts val="0"/>
              </a:spcAft>
              <a:buClr>
                <a:schemeClr val="dk1"/>
              </a:buClr>
              <a:buSzPts val="2000"/>
              <a:buFont typeface="Arial"/>
              <a:buNone/>
            </a:pPr>
            <a:endParaRPr sz="20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000" b="1" i="0" u="none">
              <a:solidFill>
                <a:schemeClr val="dk1"/>
              </a:solidFill>
              <a:latin typeface="Arial"/>
              <a:ea typeface="Arial"/>
              <a:cs typeface="Arial"/>
              <a:sym typeface="Arial"/>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9"/>
          <p:cNvSpPr txBox="1"/>
          <p:nvPr/>
        </p:nvSpPr>
        <p:spPr>
          <a:xfrm>
            <a:off x="539750" y="404812"/>
            <a:ext cx="8208962" cy="61245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600"/>
              <a:buFont typeface="Arial"/>
              <a:buNone/>
            </a:pPr>
            <a:r>
              <a:rPr lang="en-US" sz="3600" b="1" i="0" u="sng">
                <a:solidFill>
                  <a:schemeClr val="dk1"/>
                </a:solidFill>
                <a:latin typeface="Arial"/>
                <a:ea typeface="Arial"/>
                <a:cs typeface="Arial"/>
                <a:sym typeface="Arial"/>
              </a:rPr>
              <a:t>Attendance and Punctuality</a:t>
            </a:r>
            <a:endParaRPr/>
          </a:p>
          <a:p>
            <a:pPr marL="0" marR="0" lvl="0" indent="0" algn="ctr" rtl="0">
              <a:lnSpc>
                <a:spcPct val="100000"/>
              </a:lnSpc>
              <a:spcBef>
                <a:spcPts val="0"/>
              </a:spcBef>
              <a:spcAft>
                <a:spcPts val="0"/>
              </a:spcAft>
              <a:buClr>
                <a:schemeClr val="dk1"/>
              </a:buClr>
              <a:buSzPts val="1000"/>
              <a:buFont typeface="Arial"/>
              <a:buNone/>
            </a:pPr>
            <a:endParaRPr sz="1000" b="1" i="0" u="sng">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endParaRPr sz="18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If learners are to get the greatest benefit from their education in school, it is important that they have good attendance and arrive punctually. As learners grow and prepare for their next stages of education and employment they need to see good attendance and punctuality as important qualities that are valued by others and employers. At Brackenwood Juniors, we will do all that we can to encourage good attendance and punctuality. Where learners are not conforming to our high expectations for attendance and punctuality we will put into place effective strategies to bring about improvement.</a:t>
            </a:r>
            <a:endParaRPr/>
          </a:p>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 </a:t>
            </a:r>
            <a:endParaRPr/>
          </a:p>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We discourage parents from withdrawing their children from school during term time. If leave of absence is required due to possible exceptional circumstances, parents must complete an absence form, which can be obtained from the school office.</a:t>
            </a:r>
            <a:endParaRPr/>
          </a:p>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We encourage pupils to arrive promptly to school: activities are set out for pupils to complete from 8:45am.</a:t>
            </a:r>
            <a:endParaRPr/>
          </a:p>
          <a:p>
            <a:pPr marL="0" marR="0" lvl="0" indent="0" algn="ctr" rtl="0">
              <a:lnSpc>
                <a:spcPct val="100000"/>
              </a:lnSpc>
              <a:spcBef>
                <a:spcPts val="0"/>
              </a:spcBef>
              <a:spcAft>
                <a:spcPts val="0"/>
              </a:spcAft>
              <a:buClr>
                <a:schemeClr val="dk1"/>
              </a:buClr>
              <a:buSzPts val="2000"/>
              <a:buFont typeface="Arial"/>
              <a:buNone/>
            </a:pPr>
            <a:endParaRPr sz="20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000" b="1" i="0" u="none">
              <a:solidFill>
                <a:schemeClr val="dk1"/>
              </a:solidFill>
              <a:latin typeface="Arial"/>
              <a:ea typeface="Arial"/>
              <a:cs typeface="Arial"/>
              <a:sym typeface="Arial"/>
            </a:endParaRPr>
          </a:p>
        </p:txBody>
      </p:sp>
    </p:spTree>
  </p:cSld>
  <p:clrMapOvr>
    <a:masterClrMapping/>
  </p:clrMapOvr>
  <p:transition spd="med">
    <p:fade/>
  </p:transition>
</p:sld>
</file>

<file path=ppt/theme/theme1.xml><?xml version="1.0" encoding="utf-8"?>
<a:theme xmlns:a="http://schemas.openxmlformats.org/drawingml/2006/main" name="1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5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6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_united_future">
  <a:themeElements>
    <a:clrScheme name="">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2494</Words>
  <Application>Microsoft Office PowerPoint</Application>
  <PresentationFormat>On-screen Show (4:3)</PresentationFormat>
  <Paragraphs>282</Paragraphs>
  <Slides>25</Slides>
  <Notes>25</Notes>
  <HiddenSlides>0</HiddenSlides>
  <MMClips>0</MMClips>
  <ScaleCrop>false</ScaleCrop>
  <HeadingPairs>
    <vt:vector size="6" baseType="variant">
      <vt:variant>
        <vt:lpstr>Fonts Used</vt:lpstr>
      </vt:variant>
      <vt:variant>
        <vt:i4>4</vt:i4>
      </vt:variant>
      <vt:variant>
        <vt:lpstr>Theme</vt:lpstr>
      </vt:variant>
      <vt:variant>
        <vt:i4>18</vt:i4>
      </vt:variant>
      <vt:variant>
        <vt:lpstr>Slide Titles</vt:lpstr>
      </vt:variant>
      <vt:variant>
        <vt:i4>25</vt:i4>
      </vt:variant>
    </vt:vector>
  </HeadingPairs>
  <TitlesOfParts>
    <vt:vector size="47" baseType="lpstr">
      <vt:lpstr>Arial</vt:lpstr>
      <vt:lpstr>Noto Sans Symbols</vt:lpstr>
      <vt:lpstr>Trebuchet MS</vt:lpstr>
      <vt:lpstr>Verdana</vt:lpstr>
      <vt:lpstr>1_Facet</vt:lpstr>
      <vt:lpstr>2_Facet</vt:lpstr>
      <vt:lpstr>a_united_future</vt:lpstr>
      <vt:lpstr>Facet</vt:lpstr>
      <vt:lpstr>3_Facet</vt:lpstr>
      <vt:lpstr>4_Facet</vt:lpstr>
      <vt:lpstr>5_Facet</vt:lpstr>
      <vt:lpstr>6_Facet</vt:lpstr>
      <vt:lpstr>7_Facet</vt:lpstr>
      <vt:lpstr>8_Facet</vt:lpstr>
      <vt:lpstr>9_Facet</vt:lpstr>
      <vt:lpstr>10_Facet</vt:lpstr>
      <vt:lpstr>11_Facet</vt:lpstr>
      <vt:lpstr>12_Facet</vt:lpstr>
      <vt:lpstr>13_Facet</vt:lpstr>
      <vt:lpstr>14_Facet</vt:lpstr>
      <vt:lpstr>15_Facet</vt:lpstr>
      <vt:lpstr>16_Facet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Behaviour</vt:lpstr>
      <vt:lpstr>Behaviour</vt:lpstr>
      <vt:lpstr>    Medical and SEN concerns</vt:lpstr>
      <vt:lpstr>PowerPoint Presentation</vt:lpstr>
      <vt:lpstr>PowerPoint Presentation</vt:lpstr>
      <vt:lpstr>PE Days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Haworth</dc:creator>
  <cp:lastModifiedBy>Joanna Cartner</cp:lastModifiedBy>
  <cp:revision>3</cp:revision>
  <dcterms:created xsi:type="dcterms:W3CDTF">1999-12-02T05:36:26Z</dcterms:created>
  <dcterms:modified xsi:type="dcterms:W3CDTF">2022-07-12T18:50:03Z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TC011407991033</vt:lpwstr>
  </property>
</Properties>
</file>